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19"/>
  </p:notesMasterIdLst>
  <p:sldIdLst>
    <p:sldId id="256" r:id="rId2"/>
    <p:sldId id="257" r:id="rId3"/>
    <p:sldId id="260" r:id="rId4"/>
    <p:sldId id="261" r:id="rId5"/>
    <p:sldId id="258" r:id="rId6"/>
    <p:sldId id="259"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4"/>
  </p:normalViewPr>
  <p:slideViewPr>
    <p:cSldViewPr snapToGrid="0">
      <p:cViewPr varScale="1">
        <p:scale>
          <a:sx n="104" d="100"/>
          <a:sy n="104" d="100"/>
        </p:scale>
        <p:origin x="8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107065-2646-284B-ACA6-E22F3C6C2078}" type="datetimeFigureOut">
              <a:rPr lang="en-US" smtClean="0"/>
              <a:t>12/21/23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FA1D6A-964B-1744-8F72-422664E3AA57}" type="slidenum">
              <a:rPr lang="en-US" smtClean="0"/>
              <a:t>‹#›</a:t>
            </a:fld>
            <a:endParaRPr lang="en-US"/>
          </a:p>
        </p:txBody>
      </p:sp>
    </p:spTree>
    <p:extLst>
      <p:ext uri="{BB962C8B-B14F-4D97-AF65-F5344CB8AC3E}">
        <p14:creationId xmlns:p14="http://schemas.microsoft.com/office/powerpoint/2010/main" val="1067274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FA1D6A-964B-1744-8F72-422664E3AA57}" type="slidenum">
              <a:rPr lang="en-US" smtClean="0"/>
              <a:t>9</a:t>
            </a:fld>
            <a:endParaRPr lang="en-US"/>
          </a:p>
        </p:txBody>
      </p:sp>
    </p:spTree>
    <p:extLst>
      <p:ext uri="{BB962C8B-B14F-4D97-AF65-F5344CB8AC3E}">
        <p14:creationId xmlns:p14="http://schemas.microsoft.com/office/powerpoint/2010/main" val="2665616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8808-26D1-4F4B-96F4-F3082078DD61}"/>
              </a:ext>
            </a:extLst>
          </p:cNvPr>
          <p:cNvSpPr>
            <a:spLocks noGrp="1"/>
          </p:cNvSpPr>
          <p:nvPr>
            <p:ph type="ctrTitle"/>
          </p:nvPr>
        </p:nvSpPr>
        <p:spPr>
          <a:xfrm>
            <a:off x="1257008" y="1122362"/>
            <a:ext cx="8816632" cy="357155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2E0C639-B0CD-4365-98A9-C1E5FF6CF450}"/>
              </a:ext>
            </a:extLst>
          </p:cNvPr>
          <p:cNvSpPr>
            <a:spLocks noGrp="1"/>
          </p:cNvSpPr>
          <p:nvPr>
            <p:ph type="subTitle" idx="1"/>
          </p:nvPr>
        </p:nvSpPr>
        <p:spPr>
          <a:xfrm>
            <a:off x="1257008" y="5521960"/>
            <a:ext cx="8816632" cy="944879"/>
          </a:xfrm>
        </p:spPr>
        <p:txBody>
          <a:bodyPr anchor="ct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6780C52-E6BB-4B27-B5D8-2D33B2497C56}"/>
              </a:ext>
            </a:extLst>
          </p:cNvPr>
          <p:cNvSpPr>
            <a:spLocks noGrp="1"/>
          </p:cNvSpPr>
          <p:nvPr>
            <p:ph type="dt" sz="half" idx="10"/>
          </p:nvPr>
        </p:nvSpPr>
        <p:spPr/>
        <p:txBody>
          <a:bodyPr/>
          <a:lstStyle/>
          <a:p>
            <a:fld id="{F6CCBF3A-D7FB-4B97-8FD5-6FFB20CB1E84}" type="datetimeFigureOut">
              <a:rPr lang="en-US" smtClean="0"/>
              <a:t>12/21/23</a:t>
            </a:fld>
            <a:endParaRPr lang="en-US" dirty="0"/>
          </a:p>
        </p:txBody>
      </p:sp>
      <p:sp>
        <p:nvSpPr>
          <p:cNvPr id="5" name="Footer Placeholder 4">
            <a:extLst>
              <a:ext uri="{FF2B5EF4-FFF2-40B4-BE49-F238E27FC236}">
                <a16:creationId xmlns:a16="http://schemas.microsoft.com/office/drawing/2014/main" id="{AF77C649-4A0C-4EF2-8FC1-2BCF0BF95D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a:lstStyle/>
          <a:p>
            <a:fld id="{3109D357-8067-4A1F-97B2-93C5160B78D9}" type="slidenum">
              <a:rPr lang="en-US" smtClean="0"/>
              <a:t>‹#›</a:t>
            </a:fld>
            <a:endParaRPr lang="en-US" dirty="0"/>
          </a:p>
        </p:txBody>
      </p:sp>
      <p:cxnSp>
        <p:nvCxnSpPr>
          <p:cNvPr id="16" name="Straight Connector 15">
            <a:extLst>
              <a:ext uri="{FF2B5EF4-FFF2-40B4-BE49-F238E27FC236}">
                <a16:creationId xmlns:a16="http://schemas.microsoft.com/office/drawing/2014/main" id="{24A7CC8F-56A6-423D-B67A-8BA89D3EC911}"/>
              </a:ext>
            </a:extLst>
          </p:cNvPr>
          <p:cNvCxnSpPr>
            <a:cxnSpLocks/>
          </p:cNvCxnSpPr>
          <p:nvPr/>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778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56D52-667C-4E67-9038-A0BDFD8CCD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3E72AC-0272-475A-BD25-2AB7AC1DEF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FBFF2-9ECB-4CDD-87FA-9DD1F87BFDE9}"/>
              </a:ext>
            </a:extLst>
          </p:cNvPr>
          <p:cNvSpPr>
            <a:spLocks noGrp="1"/>
          </p:cNvSpPr>
          <p:nvPr>
            <p:ph type="dt" sz="half" idx="10"/>
          </p:nvPr>
        </p:nvSpPr>
        <p:spPr/>
        <p:txBody>
          <a:bodyPr/>
          <a:lstStyle/>
          <a:p>
            <a:fld id="{F6CCBF3A-D7FB-4B97-8FD5-6FFB20CB1E84}" type="datetimeFigureOut">
              <a:rPr lang="en-US" smtClean="0"/>
              <a:t>12/21/23</a:t>
            </a:fld>
            <a:endParaRPr lang="en-US" dirty="0"/>
          </a:p>
        </p:txBody>
      </p:sp>
      <p:sp>
        <p:nvSpPr>
          <p:cNvPr id="5" name="Footer Placeholder 4">
            <a:extLst>
              <a:ext uri="{FF2B5EF4-FFF2-40B4-BE49-F238E27FC236}">
                <a16:creationId xmlns:a16="http://schemas.microsoft.com/office/drawing/2014/main" id="{40AC12B3-DAF5-4BA7-A3A6-D0284716DB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F171AE-4A11-4035-A072-9AC4053FFA85}"/>
              </a:ext>
            </a:extLst>
          </p:cNvPr>
          <p:cNvSpPr>
            <a:spLocks noGrp="1"/>
          </p:cNvSpPr>
          <p:nvPr>
            <p:ph type="sldNum" sz="quarter" idx="12"/>
          </p:nvPr>
        </p:nvSpPr>
        <p:spPr/>
        <p:txBody>
          <a:bodyPr/>
          <a:lstStyle/>
          <a:p>
            <a:fld id="{3109D357-8067-4A1F-97B2-93C5160B78D9}" type="slidenum">
              <a:rPr lang="en-US" smtClean="0"/>
              <a:t>‹#›</a:t>
            </a:fld>
            <a:endParaRPr lang="en-US" dirty="0"/>
          </a:p>
        </p:txBody>
      </p:sp>
    </p:spTree>
    <p:extLst>
      <p:ext uri="{BB962C8B-B14F-4D97-AF65-F5344CB8AC3E}">
        <p14:creationId xmlns:p14="http://schemas.microsoft.com/office/powerpoint/2010/main" val="12419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52E95-2F50-48D3-B00E-4C259644E72E}"/>
              </a:ext>
            </a:extLst>
          </p:cNvPr>
          <p:cNvSpPr>
            <a:spLocks noGrp="1"/>
          </p:cNvSpPr>
          <p:nvPr>
            <p:ph type="title" orient="vert"/>
          </p:nvPr>
        </p:nvSpPr>
        <p:spPr>
          <a:xfrm>
            <a:off x="9050174" y="838199"/>
            <a:ext cx="2303626" cy="53387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2617C9B-4E02-49C8-B6DF-65ED3C990343}"/>
              </a:ext>
            </a:extLst>
          </p:cNvPr>
          <p:cNvSpPr>
            <a:spLocks noGrp="1"/>
          </p:cNvSpPr>
          <p:nvPr>
            <p:ph type="body" orient="vert" idx="1"/>
          </p:nvPr>
        </p:nvSpPr>
        <p:spPr>
          <a:xfrm>
            <a:off x="838200" y="838199"/>
            <a:ext cx="7734300" cy="5338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CA10C-AC31-4D80-B78F-08E48CDCB7F2}"/>
              </a:ext>
            </a:extLst>
          </p:cNvPr>
          <p:cNvSpPr>
            <a:spLocks noGrp="1"/>
          </p:cNvSpPr>
          <p:nvPr>
            <p:ph type="dt" sz="half" idx="10"/>
          </p:nvPr>
        </p:nvSpPr>
        <p:spPr/>
        <p:txBody>
          <a:bodyPr/>
          <a:lstStyle/>
          <a:p>
            <a:fld id="{F6CCBF3A-D7FB-4B97-8FD5-6FFB20CB1E84}" type="datetimeFigureOut">
              <a:rPr lang="en-US" smtClean="0"/>
              <a:t>12/21/23</a:t>
            </a:fld>
            <a:endParaRPr lang="en-US" dirty="0"/>
          </a:p>
        </p:txBody>
      </p:sp>
      <p:sp>
        <p:nvSpPr>
          <p:cNvPr id="5" name="Footer Placeholder 4">
            <a:extLst>
              <a:ext uri="{FF2B5EF4-FFF2-40B4-BE49-F238E27FC236}">
                <a16:creationId xmlns:a16="http://schemas.microsoft.com/office/drawing/2014/main" id="{19AAB5B7-F312-4BC9-A5D3-72E065D1B9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C2E489-5442-4698-B6E3-3421A97C2834}"/>
              </a:ext>
            </a:extLst>
          </p:cNvPr>
          <p:cNvSpPr>
            <a:spLocks noGrp="1"/>
          </p:cNvSpPr>
          <p:nvPr>
            <p:ph type="sldNum" sz="quarter" idx="12"/>
          </p:nvPr>
        </p:nvSpPr>
        <p:spPr/>
        <p:txBody>
          <a:bodyPr/>
          <a:lstStyle/>
          <a:p>
            <a:fld id="{3109D357-8067-4A1F-97B2-93C5160B78D9}" type="slidenum">
              <a:rPr lang="en-US" smtClean="0"/>
              <a:t>‹#›</a:t>
            </a:fld>
            <a:endParaRPr lang="en-US" dirty="0"/>
          </a:p>
        </p:txBody>
      </p:sp>
      <p:cxnSp>
        <p:nvCxnSpPr>
          <p:cNvPr id="7" name="Straight Connector 6">
            <a:extLst>
              <a:ext uri="{FF2B5EF4-FFF2-40B4-BE49-F238E27FC236}">
                <a16:creationId xmlns:a16="http://schemas.microsoft.com/office/drawing/2014/main" id="{41F3A7E1-F157-4338-B7F7-9C0A2D60B7FF}"/>
              </a:ext>
            </a:extLst>
          </p:cNvPr>
          <p:cNvCxnSpPr>
            <a:cxnSpLocks/>
          </p:cNvCxnSpPr>
          <p:nvPr/>
        </p:nvCxnSpPr>
        <p:spPr>
          <a:xfrm>
            <a:off x="8811337"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374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5B5E-C545-4763-BA47-4C2C0FCA514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A263F8-8E34-4910-BF7A-F1C5A99689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E74E5-D20D-4AB7-8D98-F336CE0ECCBE}"/>
              </a:ext>
            </a:extLst>
          </p:cNvPr>
          <p:cNvSpPr>
            <a:spLocks noGrp="1"/>
          </p:cNvSpPr>
          <p:nvPr>
            <p:ph type="dt" sz="half" idx="10"/>
          </p:nvPr>
        </p:nvSpPr>
        <p:spPr/>
        <p:txBody>
          <a:bodyPr/>
          <a:lstStyle/>
          <a:p>
            <a:fld id="{F6CCBF3A-D7FB-4B97-8FD5-6FFB20CB1E84}" type="datetimeFigureOut">
              <a:rPr lang="en-US" smtClean="0"/>
              <a:t>12/21/23</a:t>
            </a:fld>
            <a:endParaRPr lang="en-US" dirty="0"/>
          </a:p>
        </p:txBody>
      </p:sp>
      <p:sp>
        <p:nvSpPr>
          <p:cNvPr id="5" name="Footer Placeholder 4">
            <a:extLst>
              <a:ext uri="{FF2B5EF4-FFF2-40B4-BE49-F238E27FC236}">
                <a16:creationId xmlns:a16="http://schemas.microsoft.com/office/drawing/2014/main" id="{C79D23AA-8F22-4B09-8FAA-CD16E5D66C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E8A028-A0C8-45E7-915E-B83FF59C9F18}"/>
              </a:ext>
            </a:extLst>
          </p:cNvPr>
          <p:cNvSpPr>
            <a:spLocks noGrp="1"/>
          </p:cNvSpPr>
          <p:nvPr>
            <p:ph type="sldNum" sz="quarter" idx="12"/>
          </p:nvPr>
        </p:nvSpPr>
        <p:spPr/>
        <p:txBody>
          <a:bodyPr/>
          <a:lstStyle/>
          <a:p>
            <a:fld id="{3109D357-8067-4A1F-97B2-93C5160B78D9}" type="slidenum">
              <a:rPr lang="en-US" smtClean="0"/>
              <a:t>‹#›</a:t>
            </a:fld>
            <a:endParaRPr lang="en-US" dirty="0"/>
          </a:p>
        </p:txBody>
      </p:sp>
    </p:spTree>
    <p:extLst>
      <p:ext uri="{BB962C8B-B14F-4D97-AF65-F5344CB8AC3E}">
        <p14:creationId xmlns:p14="http://schemas.microsoft.com/office/powerpoint/2010/main" val="1162558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9F01F-198D-4AAD-B4FB-AD3B44981ADD}"/>
              </a:ext>
            </a:extLst>
          </p:cNvPr>
          <p:cNvSpPr>
            <a:spLocks noGrp="1"/>
          </p:cNvSpPr>
          <p:nvPr>
            <p:ph type="title"/>
          </p:nvPr>
        </p:nvSpPr>
        <p:spPr>
          <a:xfrm>
            <a:off x="838200" y="838200"/>
            <a:ext cx="9438640" cy="4114800"/>
          </a:xfrm>
        </p:spPr>
        <p:txBody>
          <a:bodyPr anchor="t">
            <a:normAutofit/>
          </a:bodyPr>
          <a:lstStyle>
            <a:lvl1pPr>
              <a:defRPr sz="6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20BCC2B-311B-4FB6-B3A5-26F68055AE38}"/>
              </a:ext>
            </a:extLst>
          </p:cNvPr>
          <p:cNvSpPr>
            <a:spLocks noGrp="1"/>
          </p:cNvSpPr>
          <p:nvPr>
            <p:ph type="body" idx="1"/>
          </p:nvPr>
        </p:nvSpPr>
        <p:spPr>
          <a:xfrm>
            <a:off x="838200" y="5217160"/>
            <a:ext cx="9438640" cy="802640"/>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9CB73D-2D6B-4FA6-89A4-DCC89F80E0F1}"/>
              </a:ext>
            </a:extLst>
          </p:cNvPr>
          <p:cNvSpPr>
            <a:spLocks noGrp="1"/>
          </p:cNvSpPr>
          <p:nvPr>
            <p:ph type="dt" sz="half" idx="10"/>
          </p:nvPr>
        </p:nvSpPr>
        <p:spPr/>
        <p:txBody>
          <a:bodyPr/>
          <a:lstStyle/>
          <a:p>
            <a:fld id="{F6CCBF3A-D7FB-4B97-8FD5-6FFB20CB1E84}" type="datetimeFigureOut">
              <a:rPr lang="en-US" smtClean="0"/>
              <a:t>12/21/23</a:t>
            </a:fld>
            <a:endParaRPr lang="en-US" dirty="0"/>
          </a:p>
        </p:txBody>
      </p:sp>
      <p:sp>
        <p:nvSpPr>
          <p:cNvPr id="5" name="Footer Placeholder 4">
            <a:extLst>
              <a:ext uri="{FF2B5EF4-FFF2-40B4-BE49-F238E27FC236}">
                <a16:creationId xmlns:a16="http://schemas.microsoft.com/office/drawing/2014/main" id="{B6A0C188-FF43-44C1-A005-679168D5F0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CD1188-DA27-47B2-8176-31193EEC4C28}"/>
              </a:ext>
            </a:extLst>
          </p:cNvPr>
          <p:cNvSpPr>
            <a:spLocks noGrp="1"/>
          </p:cNvSpPr>
          <p:nvPr>
            <p:ph type="sldNum" sz="quarter" idx="12"/>
          </p:nvPr>
        </p:nvSpPr>
        <p:spPr/>
        <p:txBody>
          <a:bodyPr/>
          <a:lstStyle/>
          <a:p>
            <a:fld id="{3109D357-8067-4A1F-97B2-93C5160B78D9}" type="slidenum">
              <a:rPr lang="en-US" smtClean="0"/>
              <a:t>‹#›</a:t>
            </a:fld>
            <a:endParaRPr lang="en-US" dirty="0"/>
          </a:p>
        </p:txBody>
      </p:sp>
    </p:spTree>
    <p:extLst>
      <p:ext uri="{BB962C8B-B14F-4D97-AF65-F5344CB8AC3E}">
        <p14:creationId xmlns:p14="http://schemas.microsoft.com/office/powerpoint/2010/main" val="3738857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B5A25-7E99-42A8-8D6D-648EFE203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0501DC-62B7-42BD-A941-D34E92719C32}"/>
              </a:ext>
            </a:extLst>
          </p:cNvPr>
          <p:cNvSpPr>
            <a:spLocks noGrp="1"/>
          </p:cNvSpPr>
          <p:nvPr>
            <p:ph sz="half" idx="1"/>
          </p:nvPr>
        </p:nvSpPr>
        <p:spPr>
          <a:xfrm>
            <a:off x="838200" y="2011679"/>
            <a:ext cx="5181600" cy="416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765C5C1-4FD4-4958-99A0-BDADECA336BD}"/>
              </a:ext>
            </a:extLst>
          </p:cNvPr>
          <p:cNvSpPr>
            <a:spLocks noGrp="1"/>
          </p:cNvSpPr>
          <p:nvPr>
            <p:ph sz="half" idx="2"/>
          </p:nvPr>
        </p:nvSpPr>
        <p:spPr>
          <a:xfrm>
            <a:off x="6172200" y="2011679"/>
            <a:ext cx="5181600" cy="416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D1B234-5D54-44E5-B41D-B205AAF50305}"/>
              </a:ext>
            </a:extLst>
          </p:cNvPr>
          <p:cNvSpPr>
            <a:spLocks noGrp="1"/>
          </p:cNvSpPr>
          <p:nvPr>
            <p:ph type="dt" sz="half" idx="10"/>
          </p:nvPr>
        </p:nvSpPr>
        <p:spPr/>
        <p:txBody>
          <a:bodyPr/>
          <a:lstStyle/>
          <a:p>
            <a:fld id="{F6CCBF3A-D7FB-4B97-8FD5-6FFB20CB1E84}" type="datetimeFigureOut">
              <a:rPr lang="en-US" smtClean="0"/>
              <a:t>12/21/23</a:t>
            </a:fld>
            <a:endParaRPr lang="en-US" dirty="0"/>
          </a:p>
        </p:txBody>
      </p:sp>
      <p:sp>
        <p:nvSpPr>
          <p:cNvPr id="6" name="Footer Placeholder 5">
            <a:extLst>
              <a:ext uri="{FF2B5EF4-FFF2-40B4-BE49-F238E27FC236}">
                <a16:creationId xmlns:a16="http://schemas.microsoft.com/office/drawing/2014/main" id="{0E67BCDB-6B96-45D6-B5E9-823A96EBD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D239C5F-F16F-4AFD-98D1-FA3BB96AF2CD}"/>
              </a:ext>
            </a:extLst>
          </p:cNvPr>
          <p:cNvSpPr>
            <a:spLocks noGrp="1"/>
          </p:cNvSpPr>
          <p:nvPr>
            <p:ph type="sldNum" sz="quarter" idx="12"/>
          </p:nvPr>
        </p:nvSpPr>
        <p:spPr/>
        <p:txBody>
          <a:bodyPr/>
          <a:lstStyle/>
          <a:p>
            <a:fld id="{3109D357-8067-4A1F-97B2-93C5160B78D9}" type="slidenum">
              <a:rPr lang="en-US" smtClean="0"/>
              <a:t>‹#›</a:t>
            </a:fld>
            <a:endParaRPr lang="en-US" dirty="0"/>
          </a:p>
        </p:txBody>
      </p:sp>
    </p:spTree>
    <p:extLst>
      <p:ext uri="{BB962C8B-B14F-4D97-AF65-F5344CB8AC3E}">
        <p14:creationId xmlns:p14="http://schemas.microsoft.com/office/powerpoint/2010/main" val="3211559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4C1F-0040-4BBF-81A6-FD2E30637B0C}"/>
              </a:ext>
            </a:extLst>
          </p:cNvPr>
          <p:cNvSpPr>
            <a:spLocks noGrp="1"/>
          </p:cNvSpPr>
          <p:nvPr>
            <p:ph type="title"/>
          </p:nvPr>
        </p:nvSpPr>
        <p:spPr>
          <a:xfrm>
            <a:off x="839788" y="379780"/>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2894A7-1DA1-44C1-8ED0-716279430690}"/>
              </a:ext>
            </a:extLst>
          </p:cNvPr>
          <p:cNvSpPr>
            <a:spLocks noGrp="1"/>
          </p:cNvSpPr>
          <p:nvPr>
            <p:ph type="body" idx="1"/>
          </p:nvPr>
        </p:nvSpPr>
        <p:spPr>
          <a:xfrm>
            <a:off x="839789" y="1824035"/>
            <a:ext cx="4997132" cy="681040"/>
          </a:xfrm>
        </p:spPr>
        <p:txBody>
          <a:bodyPr anchor="b"/>
          <a:lstStyle>
            <a:lvl1pPr marL="0" indent="0">
              <a:buNone/>
              <a:defRPr sz="2400" b="1" i="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9AB945-31E2-4B60-9076-CBB8F8594949}"/>
              </a:ext>
            </a:extLst>
          </p:cNvPr>
          <p:cNvSpPr>
            <a:spLocks noGrp="1"/>
          </p:cNvSpPr>
          <p:nvPr>
            <p:ph sz="half" idx="2"/>
          </p:nvPr>
        </p:nvSpPr>
        <p:spPr>
          <a:xfrm>
            <a:off x="839789" y="2505075"/>
            <a:ext cx="499713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71B3EA-2E84-4B8B-A104-81BD577424AD}"/>
              </a:ext>
            </a:extLst>
          </p:cNvPr>
          <p:cNvSpPr>
            <a:spLocks noGrp="1"/>
          </p:cNvSpPr>
          <p:nvPr>
            <p:ph type="body" sz="quarter" idx="3"/>
          </p:nvPr>
        </p:nvSpPr>
        <p:spPr>
          <a:xfrm>
            <a:off x="6355080" y="1824035"/>
            <a:ext cx="5000308" cy="681040"/>
          </a:xfrm>
        </p:spPr>
        <p:txBody>
          <a:bodyPr anchor="b"/>
          <a:lstStyle>
            <a:lvl1pPr marL="0" indent="0">
              <a:buNone/>
              <a:defRPr sz="2400" b="1" i="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511AB8-302C-476E-B80A-AA739911E304}"/>
              </a:ext>
            </a:extLst>
          </p:cNvPr>
          <p:cNvSpPr>
            <a:spLocks noGrp="1"/>
          </p:cNvSpPr>
          <p:nvPr>
            <p:ph sz="quarter" idx="4"/>
          </p:nvPr>
        </p:nvSpPr>
        <p:spPr>
          <a:xfrm>
            <a:off x="6355080" y="2505075"/>
            <a:ext cx="500030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47C29-FE34-4E6E-9921-78C54673AAD9}"/>
              </a:ext>
            </a:extLst>
          </p:cNvPr>
          <p:cNvSpPr>
            <a:spLocks noGrp="1"/>
          </p:cNvSpPr>
          <p:nvPr>
            <p:ph type="dt" sz="half" idx="10"/>
          </p:nvPr>
        </p:nvSpPr>
        <p:spPr/>
        <p:txBody>
          <a:bodyPr/>
          <a:lstStyle/>
          <a:p>
            <a:fld id="{F6CCBF3A-D7FB-4B97-8FD5-6FFB20CB1E84}" type="datetimeFigureOut">
              <a:rPr lang="en-US" smtClean="0"/>
              <a:t>12/21/23</a:t>
            </a:fld>
            <a:endParaRPr lang="en-US" dirty="0"/>
          </a:p>
        </p:txBody>
      </p:sp>
      <p:sp>
        <p:nvSpPr>
          <p:cNvPr id="8" name="Footer Placeholder 7">
            <a:extLst>
              <a:ext uri="{FF2B5EF4-FFF2-40B4-BE49-F238E27FC236}">
                <a16:creationId xmlns:a16="http://schemas.microsoft.com/office/drawing/2014/main" id="{3CF6B420-A9CE-4BB6-A653-5C3ABC7D677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21DF8FE-1179-4798-B16D-AF1DFA266D4D}"/>
              </a:ext>
            </a:extLst>
          </p:cNvPr>
          <p:cNvSpPr>
            <a:spLocks noGrp="1"/>
          </p:cNvSpPr>
          <p:nvPr>
            <p:ph type="sldNum" sz="quarter" idx="12"/>
          </p:nvPr>
        </p:nvSpPr>
        <p:spPr/>
        <p:txBody>
          <a:bodyPr/>
          <a:lstStyle/>
          <a:p>
            <a:fld id="{3109D357-8067-4A1F-97B2-93C5160B78D9}" type="slidenum">
              <a:rPr lang="en-US" smtClean="0"/>
              <a:t>‹#›</a:t>
            </a:fld>
            <a:endParaRPr lang="en-US" dirty="0"/>
          </a:p>
        </p:txBody>
      </p:sp>
    </p:spTree>
    <p:extLst>
      <p:ext uri="{BB962C8B-B14F-4D97-AF65-F5344CB8AC3E}">
        <p14:creationId xmlns:p14="http://schemas.microsoft.com/office/powerpoint/2010/main" val="123051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6F1A-0A68-4048-808F-CD7A9F3B0846}"/>
              </a:ext>
            </a:extLst>
          </p:cNvPr>
          <p:cNvSpPr>
            <a:spLocks noGrp="1"/>
          </p:cNvSpPr>
          <p:nvPr>
            <p:ph type="title"/>
          </p:nvPr>
        </p:nvSpPr>
        <p:spPr>
          <a:xfrm>
            <a:off x="838200" y="999592"/>
            <a:ext cx="10515600" cy="1573223"/>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28ACB3E6-5365-48F5-8D2A-0B002BA357E3}"/>
              </a:ext>
            </a:extLst>
          </p:cNvPr>
          <p:cNvSpPr>
            <a:spLocks noGrp="1"/>
          </p:cNvSpPr>
          <p:nvPr>
            <p:ph type="dt" sz="half" idx="10"/>
          </p:nvPr>
        </p:nvSpPr>
        <p:spPr/>
        <p:txBody>
          <a:bodyPr/>
          <a:lstStyle/>
          <a:p>
            <a:fld id="{F6CCBF3A-D7FB-4B97-8FD5-6FFB20CB1E84}" type="datetimeFigureOut">
              <a:rPr lang="en-US" smtClean="0"/>
              <a:t>12/21/23</a:t>
            </a:fld>
            <a:endParaRPr lang="en-US" dirty="0"/>
          </a:p>
        </p:txBody>
      </p:sp>
      <p:sp>
        <p:nvSpPr>
          <p:cNvPr id="4" name="Footer Placeholder 3">
            <a:extLst>
              <a:ext uri="{FF2B5EF4-FFF2-40B4-BE49-F238E27FC236}">
                <a16:creationId xmlns:a16="http://schemas.microsoft.com/office/drawing/2014/main" id="{FF7D8EE9-4D97-4B2F-8D38-41CB9EE7745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12C5952-0A27-4FAB-A3FD-12003787676B}"/>
              </a:ext>
            </a:extLst>
          </p:cNvPr>
          <p:cNvSpPr>
            <a:spLocks noGrp="1"/>
          </p:cNvSpPr>
          <p:nvPr>
            <p:ph type="sldNum" sz="quarter" idx="12"/>
          </p:nvPr>
        </p:nvSpPr>
        <p:spPr/>
        <p:txBody>
          <a:bodyPr/>
          <a:lstStyle/>
          <a:p>
            <a:fld id="{3109D357-8067-4A1F-97B2-93C5160B78D9}" type="slidenum">
              <a:rPr lang="en-US" smtClean="0"/>
              <a:t>‹#›</a:t>
            </a:fld>
            <a:endParaRPr lang="en-US" dirty="0"/>
          </a:p>
        </p:txBody>
      </p:sp>
    </p:spTree>
    <p:extLst>
      <p:ext uri="{BB962C8B-B14F-4D97-AF65-F5344CB8AC3E}">
        <p14:creationId xmlns:p14="http://schemas.microsoft.com/office/powerpoint/2010/main" val="2369151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08427-909D-4679-9192-BC99557A7D06}"/>
              </a:ext>
            </a:extLst>
          </p:cNvPr>
          <p:cNvSpPr>
            <a:spLocks noGrp="1"/>
          </p:cNvSpPr>
          <p:nvPr>
            <p:ph type="dt" sz="half" idx="10"/>
          </p:nvPr>
        </p:nvSpPr>
        <p:spPr/>
        <p:txBody>
          <a:bodyPr/>
          <a:lstStyle/>
          <a:p>
            <a:fld id="{F6CCBF3A-D7FB-4B97-8FD5-6FFB20CB1E84}" type="datetimeFigureOut">
              <a:rPr lang="en-US" smtClean="0"/>
              <a:t>12/21/23</a:t>
            </a:fld>
            <a:endParaRPr lang="en-US" dirty="0"/>
          </a:p>
        </p:txBody>
      </p:sp>
      <p:sp>
        <p:nvSpPr>
          <p:cNvPr id="3" name="Footer Placeholder 2">
            <a:extLst>
              <a:ext uri="{FF2B5EF4-FFF2-40B4-BE49-F238E27FC236}">
                <a16:creationId xmlns:a16="http://schemas.microsoft.com/office/drawing/2014/main" id="{508E39A6-1E09-42B5-85B4-7E8B5AB2AE7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938940-01DD-4C97-8649-E01C3B0EDF7C}"/>
              </a:ext>
            </a:extLst>
          </p:cNvPr>
          <p:cNvSpPr>
            <a:spLocks noGrp="1"/>
          </p:cNvSpPr>
          <p:nvPr>
            <p:ph type="sldNum" sz="quarter" idx="12"/>
          </p:nvPr>
        </p:nvSpPr>
        <p:spPr/>
        <p:txBody>
          <a:bodyPr/>
          <a:lstStyle/>
          <a:p>
            <a:fld id="{3109D357-8067-4A1F-97B2-93C5160B78D9}" type="slidenum">
              <a:rPr lang="en-US" smtClean="0"/>
              <a:t>‹#›</a:t>
            </a:fld>
            <a:endParaRPr lang="en-US" dirty="0"/>
          </a:p>
        </p:txBody>
      </p:sp>
    </p:spTree>
    <p:extLst>
      <p:ext uri="{BB962C8B-B14F-4D97-AF65-F5344CB8AC3E}">
        <p14:creationId xmlns:p14="http://schemas.microsoft.com/office/powerpoint/2010/main" val="159812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3B3D-D568-40B4-A73A-1C8EA9ABB098}"/>
              </a:ext>
            </a:extLst>
          </p:cNvPr>
          <p:cNvSpPr>
            <a:spLocks noGrp="1"/>
          </p:cNvSpPr>
          <p:nvPr>
            <p:ph type="title"/>
          </p:nvPr>
        </p:nvSpPr>
        <p:spPr>
          <a:xfrm>
            <a:off x="839789" y="457200"/>
            <a:ext cx="3691818" cy="17018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586EB3-917A-43B7-85BB-D00B5D2F07E4}"/>
              </a:ext>
            </a:extLst>
          </p:cNvPr>
          <p:cNvSpPr>
            <a:spLocks noGrp="1"/>
          </p:cNvSpPr>
          <p:nvPr>
            <p:ph idx="1"/>
          </p:nvPr>
        </p:nvSpPr>
        <p:spPr>
          <a:xfrm>
            <a:off x="5514798" y="987425"/>
            <a:ext cx="5840589" cy="503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AC029-3BC1-4637-A7F9-BC786DC26A38}"/>
              </a:ext>
            </a:extLst>
          </p:cNvPr>
          <p:cNvSpPr>
            <a:spLocks noGrp="1"/>
          </p:cNvSpPr>
          <p:nvPr>
            <p:ph type="body" sz="half" idx="2"/>
          </p:nvPr>
        </p:nvSpPr>
        <p:spPr>
          <a:xfrm>
            <a:off x="839789" y="2372360"/>
            <a:ext cx="3691817" cy="34966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0B948-89C5-4AC5-B7A0-17136F5C5A6A}"/>
              </a:ext>
            </a:extLst>
          </p:cNvPr>
          <p:cNvSpPr>
            <a:spLocks noGrp="1"/>
          </p:cNvSpPr>
          <p:nvPr>
            <p:ph type="dt" sz="half" idx="10"/>
          </p:nvPr>
        </p:nvSpPr>
        <p:spPr/>
        <p:txBody>
          <a:bodyPr/>
          <a:lstStyle/>
          <a:p>
            <a:fld id="{F6CCBF3A-D7FB-4B97-8FD5-6FFB20CB1E84}" type="datetimeFigureOut">
              <a:rPr lang="en-US" smtClean="0"/>
              <a:t>12/21/23</a:t>
            </a:fld>
            <a:endParaRPr lang="en-US" dirty="0"/>
          </a:p>
        </p:txBody>
      </p:sp>
      <p:sp>
        <p:nvSpPr>
          <p:cNvPr id="6" name="Footer Placeholder 5">
            <a:extLst>
              <a:ext uri="{FF2B5EF4-FFF2-40B4-BE49-F238E27FC236}">
                <a16:creationId xmlns:a16="http://schemas.microsoft.com/office/drawing/2014/main" id="{F3A6C8C5-652F-46CB-BD26-E262B057FA1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FB50CB-E91F-4B71-81F0-800F2B51A344}"/>
              </a:ext>
            </a:extLst>
          </p:cNvPr>
          <p:cNvSpPr>
            <a:spLocks noGrp="1"/>
          </p:cNvSpPr>
          <p:nvPr>
            <p:ph type="sldNum" sz="quarter" idx="12"/>
          </p:nvPr>
        </p:nvSpPr>
        <p:spPr/>
        <p:txBody>
          <a:bodyPr/>
          <a:lstStyle/>
          <a:p>
            <a:fld id="{3109D357-8067-4A1F-97B2-93C5160B78D9}" type="slidenum">
              <a:rPr lang="en-US" smtClean="0"/>
              <a:t>‹#›</a:t>
            </a:fld>
            <a:endParaRPr lang="en-US" dirty="0"/>
          </a:p>
        </p:txBody>
      </p:sp>
      <p:cxnSp>
        <p:nvCxnSpPr>
          <p:cNvPr id="8" name="Straight Connector 7">
            <a:extLst>
              <a:ext uri="{FF2B5EF4-FFF2-40B4-BE49-F238E27FC236}">
                <a16:creationId xmlns:a16="http://schemas.microsoft.com/office/drawing/2014/main" id="{8B69B885-FDB8-4C62-A285-A0CDC49A6B0C}"/>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775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941E-6445-4840-81AE-104EF7A4F7E9}"/>
              </a:ext>
            </a:extLst>
          </p:cNvPr>
          <p:cNvSpPr>
            <a:spLocks noGrp="1"/>
          </p:cNvSpPr>
          <p:nvPr>
            <p:ph type="title"/>
          </p:nvPr>
        </p:nvSpPr>
        <p:spPr>
          <a:xfrm>
            <a:off x="839789" y="457200"/>
            <a:ext cx="3696652" cy="17018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3F8B866-E32B-4AE7-AEF3-6974AE3288F3}"/>
              </a:ext>
            </a:extLst>
          </p:cNvPr>
          <p:cNvSpPr>
            <a:spLocks noGrp="1"/>
          </p:cNvSpPr>
          <p:nvPr>
            <p:ph type="pic" idx="1"/>
          </p:nvPr>
        </p:nvSpPr>
        <p:spPr>
          <a:xfrm>
            <a:off x="5786120" y="838200"/>
            <a:ext cx="5603238"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DE2ABB7A-E157-499A-B224-C2313181F569}"/>
              </a:ext>
            </a:extLst>
          </p:cNvPr>
          <p:cNvSpPr>
            <a:spLocks noGrp="1"/>
          </p:cNvSpPr>
          <p:nvPr>
            <p:ph type="body" sz="half" idx="2"/>
          </p:nvPr>
        </p:nvSpPr>
        <p:spPr>
          <a:xfrm>
            <a:off x="839789" y="2367280"/>
            <a:ext cx="3696652" cy="35017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77283-E2B8-405E-BB6E-9F121140E506}"/>
              </a:ext>
            </a:extLst>
          </p:cNvPr>
          <p:cNvSpPr>
            <a:spLocks noGrp="1"/>
          </p:cNvSpPr>
          <p:nvPr>
            <p:ph type="dt" sz="half" idx="10"/>
          </p:nvPr>
        </p:nvSpPr>
        <p:spPr/>
        <p:txBody>
          <a:bodyPr/>
          <a:lstStyle/>
          <a:p>
            <a:fld id="{F6CCBF3A-D7FB-4B97-8FD5-6FFB20CB1E84}" type="datetimeFigureOut">
              <a:rPr lang="en-US" smtClean="0"/>
              <a:t>12/21/23</a:t>
            </a:fld>
            <a:endParaRPr lang="en-US" dirty="0"/>
          </a:p>
        </p:txBody>
      </p:sp>
      <p:sp>
        <p:nvSpPr>
          <p:cNvPr id="6" name="Footer Placeholder 5">
            <a:extLst>
              <a:ext uri="{FF2B5EF4-FFF2-40B4-BE49-F238E27FC236}">
                <a16:creationId xmlns:a16="http://schemas.microsoft.com/office/drawing/2014/main" id="{F9F21F05-EB94-417F-B19B-96FF3D9ECA4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B7C3C7-B6DB-4064-8E66-9FB770C888ED}"/>
              </a:ext>
            </a:extLst>
          </p:cNvPr>
          <p:cNvSpPr>
            <a:spLocks noGrp="1"/>
          </p:cNvSpPr>
          <p:nvPr>
            <p:ph type="sldNum" sz="quarter" idx="12"/>
          </p:nvPr>
        </p:nvSpPr>
        <p:spPr/>
        <p:txBody>
          <a:bodyPr/>
          <a:lstStyle/>
          <a:p>
            <a:fld id="{3109D357-8067-4A1F-97B2-93C5160B78D9}" type="slidenum">
              <a:rPr lang="en-US" smtClean="0"/>
              <a:t>‹#›</a:t>
            </a:fld>
            <a:endParaRPr lang="en-US" dirty="0"/>
          </a:p>
        </p:txBody>
      </p:sp>
      <p:cxnSp>
        <p:nvCxnSpPr>
          <p:cNvPr id="8" name="Straight Connector 7">
            <a:extLst>
              <a:ext uri="{FF2B5EF4-FFF2-40B4-BE49-F238E27FC236}">
                <a16:creationId xmlns:a16="http://schemas.microsoft.com/office/drawing/2014/main" id="{51E233FA-220A-423F-907E-5F81526A28A0}"/>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077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476A66-BE83-43F9-A28B-02DF7879AD52}"/>
              </a:ext>
            </a:extLst>
          </p:cNvPr>
          <p:cNvSpPr>
            <a:spLocks noGrp="1"/>
          </p:cNvSpPr>
          <p:nvPr>
            <p:ph type="title"/>
          </p:nvPr>
        </p:nvSpPr>
        <p:spPr>
          <a:xfrm>
            <a:off x="838200" y="584990"/>
            <a:ext cx="10515600" cy="111681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9D76E94-F276-4F0F-8DD9-B1F8A3198AE1}"/>
              </a:ext>
            </a:extLst>
          </p:cNvPr>
          <p:cNvSpPr>
            <a:spLocks noGrp="1"/>
          </p:cNvSpPr>
          <p:nvPr>
            <p:ph type="body" idx="1"/>
          </p:nvPr>
        </p:nvSpPr>
        <p:spPr>
          <a:xfrm>
            <a:off x="838200" y="2061469"/>
            <a:ext cx="10515600"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4AD964E-3A2E-4DB9-B96A-EDE144A47BDC}"/>
              </a:ext>
            </a:extLst>
          </p:cNvPr>
          <p:cNvSpPr>
            <a:spLocks noGrp="1"/>
          </p:cNvSpPr>
          <p:nvPr>
            <p:ph type="dt" sz="half" idx="2"/>
          </p:nvPr>
        </p:nvSpPr>
        <p:spPr>
          <a:xfrm rot="5400000">
            <a:off x="10425981" y="4687095"/>
            <a:ext cx="2706690" cy="365125"/>
          </a:xfrm>
          <a:prstGeom prst="rect">
            <a:avLst/>
          </a:prstGeom>
        </p:spPr>
        <p:txBody>
          <a:bodyPr vert="horz" lIns="91440" tIns="45720" rIns="91440" bIns="45720" rtlCol="0" anchor="ctr"/>
          <a:lstStyle>
            <a:lvl1pPr algn="r">
              <a:defRPr sz="1000">
                <a:solidFill>
                  <a:schemeClr val="tx1"/>
                </a:solidFill>
              </a:defRPr>
            </a:lvl1pPr>
          </a:lstStyle>
          <a:p>
            <a:fld id="{F6CCBF3A-D7FB-4B97-8FD5-6FFB20CB1E84}" type="datetimeFigureOut">
              <a:rPr lang="en-US" smtClean="0"/>
              <a:t>12/21/23</a:t>
            </a:fld>
            <a:endParaRPr lang="en-US" dirty="0"/>
          </a:p>
        </p:txBody>
      </p:sp>
      <p:sp>
        <p:nvSpPr>
          <p:cNvPr id="5" name="Footer Placeholder 4">
            <a:extLst>
              <a:ext uri="{FF2B5EF4-FFF2-40B4-BE49-F238E27FC236}">
                <a16:creationId xmlns:a16="http://schemas.microsoft.com/office/drawing/2014/main" id="{0DACB382-EE11-430D-941A-DB76EEB7F2D5}"/>
              </a:ext>
            </a:extLst>
          </p:cNvPr>
          <p:cNvSpPr>
            <a:spLocks noGrp="1"/>
          </p:cNvSpPr>
          <p:nvPr>
            <p:ph type="ftr" sz="quarter" idx="3"/>
          </p:nvPr>
        </p:nvSpPr>
        <p:spPr>
          <a:xfrm rot="5400000">
            <a:off x="-1131161" y="1592957"/>
            <a:ext cx="2973522"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A3C562FE-ACD1-43F2-A3DE-5B11E10B7EA5}"/>
              </a:ext>
            </a:extLst>
          </p:cNvPr>
          <p:cNvSpPr>
            <a:spLocks noGrp="1"/>
          </p:cNvSpPr>
          <p:nvPr>
            <p:ph type="sldNum" sz="quarter" idx="4"/>
          </p:nvPr>
        </p:nvSpPr>
        <p:spPr>
          <a:xfrm>
            <a:off x="11512296" y="6356350"/>
            <a:ext cx="574620" cy="365125"/>
          </a:xfrm>
          <a:prstGeom prst="rect">
            <a:avLst/>
          </a:prstGeom>
        </p:spPr>
        <p:txBody>
          <a:bodyPr vert="horz" lIns="91440" tIns="45720" rIns="91440" bIns="45720" rtlCol="0" anchor="ctr"/>
          <a:lstStyle>
            <a:lvl1pPr algn="ctr">
              <a:defRPr sz="1000">
                <a:solidFill>
                  <a:schemeClr val="tx1"/>
                </a:solidFill>
              </a:defRPr>
            </a:lvl1pPr>
          </a:lstStyle>
          <a:p>
            <a:fld id="{3109D357-8067-4A1F-97B2-93C5160B78D9}" type="slidenum">
              <a:rPr lang="en-US" smtClean="0"/>
              <a:t>‹#›</a:t>
            </a:fld>
            <a:endParaRPr lang="en-US" dirty="0"/>
          </a:p>
        </p:txBody>
      </p:sp>
      <p:cxnSp>
        <p:nvCxnSpPr>
          <p:cNvPr id="13" name="Straight Connector 12">
            <a:extLst>
              <a:ext uri="{FF2B5EF4-FFF2-40B4-BE49-F238E27FC236}">
                <a16:creationId xmlns:a16="http://schemas.microsoft.com/office/drawing/2014/main" id="{1EB34A3B-1FD5-48FF-9982-1E64C864C01D}"/>
              </a:ext>
            </a:extLst>
          </p:cNvPr>
          <p:cNvCxnSpPr>
            <a:cxnSpLocks/>
          </p:cNvCxnSpPr>
          <p:nvPr/>
        </p:nvCxnSpPr>
        <p:spPr>
          <a:xfrm flipH="1">
            <a:off x="4" y="1824111"/>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2184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626F98-F213-4034-8836-88A71501D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olorful lines on a blue background&#10;&#10;Description automatically generated">
            <a:extLst>
              <a:ext uri="{FF2B5EF4-FFF2-40B4-BE49-F238E27FC236}">
                <a16:creationId xmlns:a16="http://schemas.microsoft.com/office/drawing/2014/main" id="{3957B2CB-6966-8DDE-1005-1E16393BC564}"/>
              </a:ext>
            </a:extLst>
          </p:cNvPr>
          <p:cNvPicPr>
            <a:picLocks noChangeAspect="1"/>
          </p:cNvPicPr>
          <p:nvPr/>
        </p:nvPicPr>
        <p:blipFill rotWithShape="1">
          <a:blip r:embed="rId2">
            <a:alphaModFix amt="60000"/>
          </a:blip>
          <a:srcRect t="17279"/>
          <a:stretch/>
        </p:blipFill>
        <p:spPr>
          <a:xfrm>
            <a:off x="20" y="0"/>
            <a:ext cx="12191982" cy="6858000"/>
          </a:xfrm>
          <a:prstGeom prst="rect">
            <a:avLst/>
          </a:prstGeom>
        </p:spPr>
      </p:pic>
      <p:sp useBgFill="1">
        <p:nvSpPr>
          <p:cNvPr id="11" name="Freeform: Shape 10">
            <a:extLst>
              <a:ext uri="{FF2B5EF4-FFF2-40B4-BE49-F238E27FC236}">
                <a16:creationId xmlns:a16="http://schemas.microsoft.com/office/drawing/2014/main" id="{6B3DAACF-D844-4480-94BE-2DE00ABEE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75199" y="726177"/>
            <a:ext cx="5241603" cy="5343721"/>
          </a:xfrm>
          <a:custGeom>
            <a:avLst/>
            <a:gdLst>
              <a:gd name="connsiteX0" fmla="*/ 5325805 w 5325805"/>
              <a:gd name="connsiteY0" fmla="*/ 2714782 h 5429563"/>
              <a:gd name="connsiteX1" fmla="*/ 2611024 w 5325805"/>
              <a:gd name="connsiteY1" fmla="*/ 5429563 h 5429563"/>
              <a:gd name="connsiteX2" fmla="*/ 1942188 w 5325805"/>
              <a:gd name="connsiteY2" fmla="*/ 5429563 h 5429563"/>
              <a:gd name="connsiteX3" fmla="*/ 668836 w 5325805"/>
              <a:gd name="connsiteY3" fmla="*/ 5429563 h 5429563"/>
              <a:gd name="connsiteX4" fmla="*/ 0 w 5325805"/>
              <a:gd name="connsiteY4" fmla="*/ 5429563 h 5429563"/>
              <a:gd name="connsiteX5" fmla="*/ 0 w 5325805"/>
              <a:gd name="connsiteY5" fmla="*/ 0 h 5429563"/>
              <a:gd name="connsiteX6" fmla="*/ 668836 w 5325805"/>
              <a:gd name="connsiteY6" fmla="*/ 0 h 5429563"/>
              <a:gd name="connsiteX7" fmla="*/ 1942188 w 5325805"/>
              <a:gd name="connsiteY7" fmla="*/ 0 h 5429563"/>
              <a:gd name="connsiteX8" fmla="*/ 2611024 w 5325805"/>
              <a:gd name="connsiteY8" fmla="*/ 0 h 5429563"/>
              <a:gd name="connsiteX9" fmla="*/ 5325805 w 5325805"/>
              <a:gd name="connsiteY9" fmla="*/ 2714782 h 542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25805" h="5429563">
                <a:moveTo>
                  <a:pt x="5325805" y="2714782"/>
                </a:moveTo>
                <a:cubicBezTo>
                  <a:pt x="5325805" y="4214114"/>
                  <a:pt x="4110356" y="5429563"/>
                  <a:pt x="2611024" y="5429563"/>
                </a:cubicBezTo>
                <a:lnTo>
                  <a:pt x="1942188" y="5429563"/>
                </a:lnTo>
                <a:lnTo>
                  <a:pt x="668836" y="5429563"/>
                </a:lnTo>
                <a:lnTo>
                  <a:pt x="0" y="5429563"/>
                </a:lnTo>
                <a:lnTo>
                  <a:pt x="0" y="0"/>
                </a:lnTo>
                <a:lnTo>
                  <a:pt x="668836" y="0"/>
                </a:lnTo>
                <a:lnTo>
                  <a:pt x="1942188" y="0"/>
                </a:lnTo>
                <a:lnTo>
                  <a:pt x="2611024" y="0"/>
                </a:lnTo>
                <a:cubicBezTo>
                  <a:pt x="4110356" y="0"/>
                  <a:pt x="5325805" y="1215450"/>
                  <a:pt x="5325805" y="2714782"/>
                </a:cubicBezTo>
                <a:close/>
              </a:path>
            </a:pathLst>
          </a:custGeom>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CCCE65E-DC9E-6E06-520A-4297695B84B2}"/>
              </a:ext>
            </a:extLst>
          </p:cNvPr>
          <p:cNvSpPr>
            <a:spLocks noGrp="1"/>
          </p:cNvSpPr>
          <p:nvPr>
            <p:ph type="ctrTitle"/>
          </p:nvPr>
        </p:nvSpPr>
        <p:spPr>
          <a:xfrm>
            <a:off x="1524000" y="1336430"/>
            <a:ext cx="9144000" cy="2820573"/>
          </a:xfrm>
        </p:spPr>
        <p:txBody>
          <a:bodyPr>
            <a:normAutofit/>
          </a:bodyPr>
          <a:lstStyle/>
          <a:p>
            <a:pPr algn="ctr"/>
            <a:r>
              <a:rPr lang="en-US" sz="6600" dirty="0"/>
              <a:t>Kaitlyn Rainford’s Portfolio</a:t>
            </a:r>
          </a:p>
        </p:txBody>
      </p:sp>
      <p:sp>
        <p:nvSpPr>
          <p:cNvPr id="3" name="Subtitle 2">
            <a:extLst>
              <a:ext uri="{FF2B5EF4-FFF2-40B4-BE49-F238E27FC236}">
                <a16:creationId xmlns:a16="http://schemas.microsoft.com/office/drawing/2014/main" id="{CAEE3D6B-2333-05E4-832D-37C9ECA232C9}"/>
              </a:ext>
            </a:extLst>
          </p:cNvPr>
          <p:cNvSpPr>
            <a:spLocks noGrp="1"/>
          </p:cNvSpPr>
          <p:nvPr>
            <p:ph type="subTitle" idx="1"/>
          </p:nvPr>
        </p:nvSpPr>
        <p:spPr>
          <a:xfrm>
            <a:off x="4068856" y="4628271"/>
            <a:ext cx="4054288" cy="1069144"/>
          </a:xfrm>
        </p:spPr>
        <p:txBody>
          <a:bodyPr>
            <a:normAutofit/>
          </a:bodyPr>
          <a:lstStyle/>
          <a:p>
            <a:pPr algn="ctr"/>
            <a:r>
              <a:rPr lang="en-US" dirty="0"/>
              <a:t>12/21/23</a:t>
            </a:r>
          </a:p>
        </p:txBody>
      </p:sp>
    </p:spTree>
    <p:extLst>
      <p:ext uri="{BB962C8B-B14F-4D97-AF65-F5344CB8AC3E}">
        <p14:creationId xmlns:p14="http://schemas.microsoft.com/office/powerpoint/2010/main" val="3146489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0" name="Footer Placeholder 39">
            <a:extLst>
              <a:ext uri="{FF2B5EF4-FFF2-40B4-BE49-F238E27FC236}">
                <a16:creationId xmlns:a16="http://schemas.microsoft.com/office/drawing/2014/main" id="{0DB0A489-2D8B-4649-B9B6-69A8556DBCB9}"/>
              </a:ext>
            </a:extLst>
          </p:cNvPr>
          <p:cNvSpPr>
            <a:spLocks noGrp="1"/>
          </p:cNvSpPr>
          <p:nvPr>
            <p:ph type="ftr" sz="quarter" idx="11"/>
          </p:nvPr>
        </p:nvSpPr>
        <p:spPr>
          <a:xfrm rot="5400000">
            <a:off x="-1131161" y="1592957"/>
            <a:ext cx="2973522" cy="365125"/>
          </a:xfrm>
        </p:spPr>
        <p:txBody>
          <a:bodyPr/>
          <a:lstStyle/>
          <a:p>
            <a:pPr>
              <a:spcAft>
                <a:spcPts val="600"/>
              </a:spcAft>
            </a:pPr>
            <a:r>
              <a:rPr lang="en-US" dirty="0"/>
              <a:t>Kaitlyn’s portfolio</a:t>
            </a:r>
          </a:p>
        </p:txBody>
      </p:sp>
      <p:sp>
        <p:nvSpPr>
          <p:cNvPr id="14" name="Date Placeholder 3">
            <a:extLst>
              <a:ext uri="{FF2B5EF4-FFF2-40B4-BE49-F238E27FC236}">
                <a16:creationId xmlns:a16="http://schemas.microsoft.com/office/drawing/2014/main" id="{A4B20435-2D65-4C61-926E-4E9E142D6321}"/>
              </a:ext>
            </a:extLst>
          </p:cNvPr>
          <p:cNvSpPr>
            <a:spLocks noGrp="1"/>
          </p:cNvSpPr>
          <p:nvPr>
            <p:ph type="dt" sz="half" idx="10"/>
          </p:nvPr>
        </p:nvSpPr>
        <p:spPr>
          <a:xfrm rot="5400000">
            <a:off x="10425981" y="4687095"/>
            <a:ext cx="2706690" cy="365125"/>
          </a:xfrm>
        </p:spPr>
        <p:txBody>
          <a:bodyPr/>
          <a:lstStyle/>
          <a:p>
            <a:pPr>
              <a:spcAft>
                <a:spcPts val="600"/>
              </a:spcAft>
            </a:pPr>
            <a:fld id="{E18705FD-6557-4FC5-BC9D-EBAA50AADCFF}" type="datetime1">
              <a:rPr lang="en-US" smtClean="0"/>
              <a:pPr>
                <a:spcAft>
                  <a:spcPts val="600"/>
                </a:spcAft>
              </a:pPr>
              <a:t>12/21/23</a:t>
            </a:fld>
            <a:endParaRPr lang="en-US"/>
          </a:p>
        </p:txBody>
      </p:sp>
      <p:sp>
        <p:nvSpPr>
          <p:cNvPr id="16" name="Slide Number Placeholder 20">
            <a:extLst>
              <a:ext uri="{FF2B5EF4-FFF2-40B4-BE49-F238E27FC236}">
                <a16:creationId xmlns:a16="http://schemas.microsoft.com/office/drawing/2014/main" id="{D17D7EA4-02EF-4F44-AC63-465DB894E157}"/>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10</a:t>
            </a:fld>
            <a:endParaRPr lang="en-US"/>
          </a:p>
        </p:txBody>
      </p:sp>
      <p:pic>
        <p:nvPicPr>
          <p:cNvPr id="5" name="Picture 4" descr="A close up of a plant&#10;&#10;Description automatically generated">
            <a:extLst>
              <a:ext uri="{FF2B5EF4-FFF2-40B4-BE49-F238E27FC236}">
                <a16:creationId xmlns:a16="http://schemas.microsoft.com/office/drawing/2014/main" id="{197DAF7C-EC2A-7CD2-0125-8CC914738A30}"/>
              </a:ext>
            </a:extLst>
          </p:cNvPr>
          <p:cNvPicPr>
            <a:picLocks noChangeAspect="1"/>
          </p:cNvPicPr>
          <p:nvPr/>
        </p:nvPicPr>
        <p:blipFill>
          <a:blip r:embed="rId2"/>
          <a:stretch>
            <a:fillRect/>
          </a:stretch>
        </p:blipFill>
        <p:spPr>
          <a:xfrm>
            <a:off x="3858397" y="1191397"/>
            <a:ext cx="4475205" cy="4475205"/>
          </a:xfrm>
          <a:prstGeom prst="rect">
            <a:avLst/>
          </a:prstGeom>
        </p:spPr>
      </p:pic>
      <p:sp>
        <p:nvSpPr>
          <p:cNvPr id="6" name="TextBox 5">
            <a:extLst>
              <a:ext uri="{FF2B5EF4-FFF2-40B4-BE49-F238E27FC236}">
                <a16:creationId xmlns:a16="http://schemas.microsoft.com/office/drawing/2014/main" id="{534884F8-B504-3A35-F97F-921CF100A878}"/>
              </a:ext>
            </a:extLst>
          </p:cNvPr>
          <p:cNvSpPr txBox="1"/>
          <p:nvPr/>
        </p:nvSpPr>
        <p:spPr>
          <a:xfrm>
            <a:off x="8608540" y="2298357"/>
            <a:ext cx="1927654" cy="1323439"/>
          </a:xfrm>
          <a:prstGeom prst="rect">
            <a:avLst/>
          </a:prstGeom>
          <a:noFill/>
        </p:spPr>
        <p:txBody>
          <a:bodyPr wrap="square" rtlCol="0">
            <a:spAutoFit/>
          </a:bodyPr>
          <a:lstStyle/>
          <a:p>
            <a:r>
              <a:rPr lang="en-US" sz="4000" dirty="0"/>
              <a:t>Small World</a:t>
            </a:r>
          </a:p>
        </p:txBody>
      </p:sp>
      <p:sp>
        <p:nvSpPr>
          <p:cNvPr id="9" name="TextBox 8">
            <a:extLst>
              <a:ext uri="{FF2B5EF4-FFF2-40B4-BE49-F238E27FC236}">
                <a16:creationId xmlns:a16="http://schemas.microsoft.com/office/drawing/2014/main" id="{1A479DD7-DD1B-2E53-4641-1196C2888C0B}"/>
              </a:ext>
            </a:extLst>
          </p:cNvPr>
          <p:cNvSpPr txBox="1"/>
          <p:nvPr/>
        </p:nvSpPr>
        <p:spPr>
          <a:xfrm>
            <a:off x="8608540" y="3731741"/>
            <a:ext cx="2253049" cy="984885"/>
          </a:xfrm>
          <a:prstGeom prst="rect">
            <a:avLst/>
          </a:prstGeom>
          <a:noFill/>
        </p:spPr>
        <p:txBody>
          <a:bodyPr wrap="square" rtlCol="0">
            <a:spAutoFit/>
          </a:bodyPr>
          <a:lstStyle/>
          <a:p>
            <a:r>
              <a:rPr lang="en-US" sz="2900" dirty="0"/>
              <a:t>Assignment: Lighting</a:t>
            </a:r>
          </a:p>
        </p:txBody>
      </p:sp>
      <p:sp>
        <p:nvSpPr>
          <p:cNvPr id="13" name="TextBox 12">
            <a:extLst>
              <a:ext uri="{FF2B5EF4-FFF2-40B4-BE49-F238E27FC236}">
                <a16:creationId xmlns:a16="http://schemas.microsoft.com/office/drawing/2014/main" id="{381B9810-72EA-10A4-0DC8-1B7E7D2F0492}"/>
              </a:ext>
            </a:extLst>
          </p:cNvPr>
          <p:cNvSpPr txBox="1"/>
          <p:nvPr/>
        </p:nvSpPr>
        <p:spPr>
          <a:xfrm>
            <a:off x="444843" y="2690335"/>
            <a:ext cx="3138616" cy="1477328"/>
          </a:xfrm>
          <a:prstGeom prst="rect">
            <a:avLst/>
          </a:prstGeom>
          <a:noFill/>
        </p:spPr>
        <p:txBody>
          <a:bodyPr wrap="square" rtlCol="0">
            <a:spAutoFit/>
          </a:bodyPr>
          <a:lstStyle/>
          <a:p>
            <a:pPr algn="r"/>
            <a:r>
              <a:rPr lang="en-US" dirty="0"/>
              <a:t>My goal for this photo was to capture the warm lighting on the grass. The depth in the layers of the grass and stems beneath their leaves add to the photo. </a:t>
            </a:r>
          </a:p>
        </p:txBody>
      </p:sp>
    </p:spTree>
    <p:extLst>
      <p:ext uri="{BB962C8B-B14F-4D97-AF65-F5344CB8AC3E}">
        <p14:creationId xmlns:p14="http://schemas.microsoft.com/office/powerpoint/2010/main" val="916609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0" name="Footer Placeholder 39">
            <a:extLst>
              <a:ext uri="{FF2B5EF4-FFF2-40B4-BE49-F238E27FC236}">
                <a16:creationId xmlns:a16="http://schemas.microsoft.com/office/drawing/2014/main" id="{0DB0A489-2D8B-4649-B9B6-69A8556DBCB9}"/>
              </a:ext>
            </a:extLst>
          </p:cNvPr>
          <p:cNvSpPr>
            <a:spLocks noGrp="1"/>
          </p:cNvSpPr>
          <p:nvPr>
            <p:ph type="ftr" sz="quarter" idx="11"/>
          </p:nvPr>
        </p:nvSpPr>
        <p:spPr>
          <a:xfrm rot="5400000">
            <a:off x="-1131161" y="1592957"/>
            <a:ext cx="2973522" cy="365125"/>
          </a:xfrm>
        </p:spPr>
        <p:txBody>
          <a:bodyPr/>
          <a:lstStyle/>
          <a:p>
            <a:pPr>
              <a:spcAft>
                <a:spcPts val="600"/>
              </a:spcAft>
            </a:pPr>
            <a:r>
              <a:rPr lang="en-US" dirty="0"/>
              <a:t>Kaitlyn’s Portfolio</a:t>
            </a:r>
          </a:p>
        </p:txBody>
      </p:sp>
      <p:sp>
        <p:nvSpPr>
          <p:cNvPr id="14" name="Date Placeholder 3">
            <a:extLst>
              <a:ext uri="{FF2B5EF4-FFF2-40B4-BE49-F238E27FC236}">
                <a16:creationId xmlns:a16="http://schemas.microsoft.com/office/drawing/2014/main" id="{A4B20435-2D65-4C61-926E-4E9E142D6321}"/>
              </a:ext>
            </a:extLst>
          </p:cNvPr>
          <p:cNvSpPr>
            <a:spLocks noGrp="1"/>
          </p:cNvSpPr>
          <p:nvPr>
            <p:ph type="dt" sz="half" idx="10"/>
          </p:nvPr>
        </p:nvSpPr>
        <p:spPr>
          <a:xfrm rot="5400000">
            <a:off x="10425981" y="4687095"/>
            <a:ext cx="2706690" cy="365125"/>
          </a:xfrm>
        </p:spPr>
        <p:txBody>
          <a:bodyPr/>
          <a:lstStyle/>
          <a:p>
            <a:pPr>
              <a:spcAft>
                <a:spcPts val="600"/>
              </a:spcAft>
            </a:pPr>
            <a:fld id="{E18705FD-6557-4FC5-BC9D-EBAA50AADCFF}" type="datetime1">
              <a:rPr lang="en-US" smtClean="0"/>
              <a:pPr>
                <a:spcAft>
                  <a:spcPts val="600"/>
                </a:spcAft>
              </a:pPr>
              <a:t>12/21/23</a:t>
            </a:fld>
            <a:endParaRPr lang="en-US"/>
          </a:p>
        </p:txBody>
      </p:sp>
      <p:sp>
        <p:nvSpPr>
          <p:cNvPr id="16" name="Slide Number Placeholder 20">
            <a:extLst>
              <a:ext uri="{FF2B5EF4-FFF2-40B4-BE49-F238E27FC236}">
                <a16:creationId xmlns:a16="http://schemas.microsoft.com/office/drawing/2014/main" id="{D17D7EA4-02EF-4F44-AC63-465DB894E157}"/>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11</a:t>
            </a:fld>
            <a:endParaRPr lang="en-US"/>
          </a:p>
        </p:txBody>
      </p:sp>
      <p:pic>
        <p:nvPicPr>
          <p:cNvPr id="5" name="Picture 4" descr="Close-up of a tree branch&#10;&#10;Description automatically generated">
            <a:extLst>
              <a:ext uri="{FF2B5EF4-FFF2-40B4-BE49-F238E27FC236}">
                <a16:creationId xmlns:a16="http://schemas.microsoft.com/office/drawing/2014/main" id="{AEB56DC3-1B85-24D4-73DE-9276CF7852EF}"/>
              </a:ext>
            </a:extLst>
          </p:cNvPr>
          <p:cNvPicPr>
            <a:picLocks noChangeAspect="1"/>
          </p:cNvPicPr>
          <p:nvPr/>
        </p:nvPicPr>
        <p:blipFill>
          <a:blip r:embed="rId2"/>
          <a:stretch>
            <a:fillRect/>
          </a:stretch>
        </p:blipFill>
        <p:spPr>
          <a:xfrm>
            <a:off x="974123" y="645272"/>
            <a:ext cx="4784126" cy="4784126"/>
          </a:xfrm>
          <a:prstGeom prst="rect">
            <a:avLst/>
          </a:prstGeom>
        </p:spPr>
      </p:pic>
      <p:sp>
        <p:nvSpPr>
          <p:cNvPr id="6" name="TextBox 5">
            <a:extLst>
              <a:ext uri="{FF2B5EF4-FFF2-40B4-BE49-F238E27FC236}">
                <a16:creationId xmlns:a16="http://schemas.microsoft.com/office/drawing/2014/main" id="{4A167643-A192-66F0-EBDA-97CB7C8E463B}"/>
              </a:ext>
            </a:extLst>
          </p:cNvPr>
          <p:cNvSpPr txBox="1"/>
          <p:nvPr/>
        </p:nvSpPr>
        <p:spPr>
          <a:xfrm>
            <a:off x="2858098" y="5504842"/>
            <a:ext cx="2900151" cy="707886"/>
          </a:xfrm>
          <a:prstGeom prst="rect">
            <a:avLst/>
          </a:prstGeom>
          <a:noFill/>
        </p:spPr>
        <p:txBody>
          <a:bodyPr wrap="square" rtlCol="0">
            <a:spAutoFit/>
          </a:bodyPr>
          <a:lstStyle/>
          <a:p>
            <a:pPr algn="r"/>
            <a:r>
              <a:rPr lang="en-US" sz="4000" dirty="0"/>
              <a:t>Golden</a:t>
            </a:r>
          </a:p>
        </p:txBody>
      </p:sp>
      <p:sp>
        <p:nvSpPr>
          <p:cNvPr id="7" name="TextBox 6">
            <a:extLst>
              <a:ext uri="{FF2B5EF4-FFF2-40B4-BE49-F238E27FC236}">
                <a16:creationId xmlns:a16="http://schemas.microsoft.com/office/drawing/2014/main" id="{9825C570-5FD1-B794-BE9E-C650B3F9D03A}"/>
              </a:ext>
            </a:extLst>
          </p:cNvPr>
          <p:cNvSpPr txBox="1"/>
          <p:nvPr/>
        </p:nvSpPr>
        <p:spPr>
          <a:xfrm>
            <a:off x="2397211" y="6182866"/>
            <a:ext cx="3361038" cy="538609"/>
          </a:xfrm>
          <a:prstGeom prst="rect">
            <a:avLst/>
          </a:prstGeom>
          <a:noFill/>
        </p:spPr>
        <p:txBody>
          <a:bodyPr wrap="square" rtlCol="0">
            <a:spAutoFit/>
          </a:bodyPr>
          <a:lstStyle/>
          <a:p>
            <a:pPr algn="r"/>
            <a:r>
              <a:rPr lang="en-US" sz="2900" dirty="0"/>
              <a:t>Assignment: Lighting</a:t>
            </a:r>
          </a:p>
        </p:txBody>
      </p:sp>
      <p:sp>
        <p:nvSpPr>
          <p:cNvPr id="9" name="TextBox 8">
            <a:extLst>
              <a:ext uri="{FF2B5EF4-FFF2-40B4-BE49-F238E27FC236}">
                <a16:creationId xmlns:a16="http://schemas.microsoft.com/office/drawing/2014/main" id="{79CEE347-FC2D-FEB6-E761-9E6E788E76E2}"/>
              </a:ext>
            </a:extLst>
          </p:cNvPr>
          <p:cNvSpPr txBox="1"/>
          <p:nvPr/>
        </p:nvSpPr>
        <p:spPr>
          <a:xfrm>
            <a:off x="5861222" y="4027514"/>
            <a:ext cx="3954162" cy="1477328"/>
          </a:xfrm>
          <a:prstGeom prst="rect">
            <a:avLst/>
          </a:prstGeom>
          <a:noFill/>
        </p:spPr>
        <p:txBody>
          <a:bodyPr wrap="square" rtlCol="0">
            <a:spAutoFit/>
          </a:bodyPr>
          <a:lstStyle/>
          <a:p>
            <a:r>
              <a:rPr lang="en-US" dirty="0"/>
              <a:t>My goal with this photo was to get a good lighting example. The shadows in this are mostly visible, but the warm glow of the sun that goes around the branches makes the photo pretty. </a:t>
            </a:r>
          </a:p>
        </p:txBody>
      </p:sp>
    </p:spTree>
    <p:extLst>
      <p:ext uri="{BB962C8B-B14F-4D97-AF65-F5344CB8AC3E}">
        <p14:creationId xmlns:p14="http://schemas.microsoft.com/office/powerpoint/2010/main" val="1108742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0" name="Footer Placeholder 39">
            <a:extLst>
              <a:ext uri="{FF2B5EF4-FFF2-40B4-BE49-F238E27FC236}">
                <a16:creationId xmlns:a16="http://schemas.microsoft.com/office/drawing/2014/main" id="{0DB0A489-2D8B-4649-B9B6-69A8556DBCB9}"/>
              </a:ext>
            </a:extLst>
          </p:cNvPr>
          <p:cNvSpPr>
            <a:spLocks noGrp="1"/>
          </p:cNvSpPr>
          <p:nvPr>
            <p:ph type="ftr" sz="quarter" idx="11"/>
          </p:nvPr>
        </p:nvSpPr>
        <p:spPr>
          <a:xfrm rot="5400000">
            <a:off x="-1131161" y="1592957"/>
            <a:ext cx="2973522" cy="365125"/>
          </a:xfrm>
        </p:spPr>
        <p:txBody>
          <a:bodyPr/>
          <a:lstStyle/>
          <a:p>
            <a:pPr>
              <a:spcAft>
                <a:spcPts val="600"/>
              </a:spcAft>
            </a:pPr>
            <a:r>
              <a:rPr lang="en-US" dirty="0"/>
              <a:t>Kaitlyn’s Portfolio</a:t>
            </a:r>
          </a:p>
        </p:txBody>
      </p:sp>
      <p:sp>
        <p:nvSpPr>
          <p:cNvPr id="14" name="Date Placeholder 3">
            <a:extLst>
              <a:ext uri="{FF2B5EF4-FFF2-40B4-BE49-F238E27FC236}">
                <a16:creationId xmlns:a16="http://schemas.microsoft.com/office/drawing/2014/main" id="{A4B20435-2D65-4C61-926E-4E9E142D6321}"/>
              </a:ext>
            </a:extLst>
          </p:cNvPr>
          <p:cNvSpPr>
            <a:spLocks noGrp="1"/>
          </p:cNvSpPr>
          <p:nvPr>
            <p:ph type="dt" sz="half" idx="10"/>
          </p:nvPr>
        </p:nvSpPr>
        <p:spPr>
          <a:xfrm rot="5400000">
            <a:off x="10425981" y="4687095"/>
            <a:ext cx="2706690" cy="365125"/>
          </a:xfrm>
        </p:spPr>
        <p:txBody>
          <a:bodyPr/>
          <a:lstStyle/>
          <a:p>
            <a:pPr>
              <a:spcAft>
                <a:spcPts val="600"/>
              </a:spcAft>
            </a:pPr>
            <a:fld id="{E18705FD-6557-4FC5-BC9D-EBAA50AADCFF}" type="datetime1">
              <a:rPr lang="en-US" smtClean="0"/>
              <a:pPr>
                <a:spcAft>
                  <a:spcPts val="600"/>
                </a:spcAft>
              </a:pPr>
              <a:t>12/21/23</a:t>
            </a:fld>
            <a:endParaRPr lang="en-US"/>
          </a:p>
        </p:txBody>
      </p:sp>
      <p:sp>
        <p:nvSpPr>
          <p:cNvPr id="16" name="Slide Number Placeholder 20">
            <a:extLst>
              <a:ext uri="{FF2B5EF4-FFF2-40B4-BE49-F238E27FC236}">
                <a16:creationId xmlns:a16="http://schemas.microsoft.com/office/drawing/2014/main" id="{D17D7EA4-02EF-4F44-AC63-465DB894E157}"/>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12</a:t>
            </a:fld>
            <a:endParaRPr lang="en-US"/>
          </a:p>
        </p:txBody>
      </p:sp>
      <p:pic>
        <p:nvPicPr>
          <p:cNvPr id="6" name="Picture 5" descr="A group of people around a bonfire&#10;&#10;Description automatically generated">
            <a:extLst>
              <a:ext uri="{FF2B5EF4-FFF2-40B4-BE49-F238E27FC236}">
                <a16:creationId xmlns:a16="http://schemas.microsoft.com/office/drawing/2014/main" id="{3DF7C5D3-041B-B0CE-5370-2123CF9E6480}"/>
              </a:ext>
            </a:extLst>
          </p:cNvPr>
          <p:cNvPicPr>
            <a:picLocks noChangeAspect="1"/>
          </p:cNvPicPr>
          <p:nvPr/>
        </p:nvPicPr>
        <p:blipFill>
          <a:blip r:embed="rId2"/>
          <a:stretch>
            <a:fillRect/>
          </a:stretch>
        </p:blipFill>
        <p:spPr>
          <a:xfrm>
            <a:off x="856735" y="2360140"/>
            <a:ext cx="4938584" cy="3703938"/>
          </a:xfrm>
          <a:prstGeom prst="rect">
            <a:avLst/>
          </a:prstGeom>
        </p:spPr>
      </p:pic>
      <p:sp>
        <p:nvSpPr>
          <p:cNvPr id="7" name="TextBox 6">
            <a:extLst>
              <a:ext uri="{FF2B5EF4-FFF2-40B4-BE49-F238E27FC236}">
                <a16:creationId xmlns:a16="http://schemas.microsoft.com/office/drawing/2014/main" id="{798E8134-2A19-C9EF-1898-901EFF6AA4FD}"/>
              </a:ext>
            </a:extLst>
          </p:cNvPr>
          <p:cNvSpPr txBox="1"/>
          <p:nvPr/>
        </p:nvSpPr>
        <p:spPr>
          <a:xfrm>
            <a:off x="2409567" y="1594574"/>
            <a:ext cx="3385752" cy="707886"/>
          </a:xfrm>
          <a:prstGeom prst="rect">
            <a:avLst/>
          </a:prstGeom>
          <a:noFill/>
        </p:spPr>
        <p:txBody>
          <a:bodyPr wrap="square" rtlCol="0">
            <a:spAutoFit/>
          </a:bodyPr>
          <a:lstStyle/>
          <a:p>
            <a:pPr algn="r"/>
            <a:r>
              <a:rPr lang="en-US" sz="4000" dirty="0"/>
              <a:t>By the Fire</a:t>
            </a:r>
          </a:p>
        </p:txBody>
      </p:sp>
      <p:sp>
        <p:nvSpPr>
          <p:cNvPr id="9" name="TextBox 8">
            <a:extLst>
              <a:ext uri="{FF2B5EF4-FFF2-40B4-BE49-F238E27FC236}">
                <a16:creationId xmlns:a16="http://schemas.microsoft.com/office/drawing/2014/main" id="{273CF422-D515-74A9-02E4-897C5520183D}"/>
              </a:ext>
            </a:extLst>
          </p:cNvPr>
          <p:cNvSpPr txBox="1"/>
          <p:nvPr/>
        </p:nvSpPr>
        <p:spPr>
          <a:xfrm>
            <a:off x="3311611" y="294930"/>
            <a:ext cx="2483708" cy="1431161"/>
          </a:xfrm>
          <a:prstGeom prst="rect">
            <a:avLst/>
          </a:prstGeom>
          <a:noFill/>
        </p:spPr>
        <p:txBody>
          <a:bodyPr wrap="square" rtlCol="0">
            <a:spAutoFit/>
          </a:bodyPr>
          <a:lstStyle/>
          <a:p>
            <a:pPr algn="r"/>
            <a:r>
              <a:rPr lang="en-US" sz="2900" dirty="0"/>
              <a:t>Assignment: Homecoming Photos</a:t>
            </a:r>
          </a:p>
        </p:txBody>
      </p:sp>
      <p:sp>
        <p:nvSpPr>
          <p:cNvPr id="11" name="TextBox 10">
            <a:extLst>
              <a:ext uri="{FF2B5EF4-FFF2-40B4-BE49-F238E27FC236}">
                <a16:creationId xmlns:a16="http://schemas.microsoft.com/office/drawing/2014/main" id="{0ADBA4FB-53E8-4DE3-7675-7B8902FD642A}"/>
              </a:ext>
            </a:extLst>
          </p:cNvPr>
          <p:cNvSpPr txBox="1"/>
          <p:nvPr/>
        </p:nvSpPr>
        <p:spPr>
          <a:xfrm>
            <a:off x="6227805" y="2362150"/>
            <a:ext cx="4114800" cy="2308324"/>
          </a:xfrm>
          <a:prstGeom prst="rect">
            <a:avLst/>
          </a:prstGeom>
          <a:noFill/>
        </p:spPr>
        <p:txBody>
          <a:bodyPr wrap="square" rtlCol="0">
            <a:spAutoFit/>
          </a:bodyPr>
          <a:lstStyle/>
          <a:p>
            <a:r>
              <a:rPr lang="en-US" dirty="0"/>
              <a:t>For this photo, the goal was to focus on the bonfire and people. Showing the students gathered for this school event. The light from the fire making the students visible, leaving the background dark and keeping the focus on the fire and the kids. The composition, having the fire on one half of the photo and the students on the other. </a:t>
            </a:r>
          </a:p>
        </p:txBody>
      </p:sp>
    </p:spTree>
    <p:extLst>
      <p:ext uri="{BB962C8B-B14F-4D97-AF65-F5344CB8AC3E}">
        <p14:creationId xmlns:p14="http://schemas.microsoft.com/office/powerpoint/2010/main" val="502158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9">
            <a:extLst>
              <a:ext uri="{FF2B5EF4-FFF2-40B4-BE49-F238E27FC236}">
                <a16:creationId xmlns:a16="http://schemas.microsoft.com/office/drawing/2014/main" id="{0DB0A489-2D8B-4649-B9B6-69A8556DBCB9}"/>
              </a:ext>
            </a:extLst>
          </p:cNvPr>
          <p:cNvSpPr>
            <a:spLocks noGrp="1"/>
          </p:cNvSpPr>
          <p:nvPr>
            <p:ph type="ftr" sz="quarter" idx="11"/>
          </p:nvPr>
        </p:nvSpPr>
        <p:spPr>
          <a:xfrm rot="5400000">
            <a:off x="-1131161" y="1592957"/>
            <a:ext cx="2973522" cy="365125"/>
          </a:xfrm>
        </p:spPr>
        <p:txBody>
          <a:bodyPr/>
          <a:lstStyle/>
          <a:p>
            <a:pPr>
              <a:spcAft>
                <a:spcPts val="600"/>
              </a:spcAft>
            </a:pPr>
            <a:r>
              <a:rPr lang="en-US" dirty="0"/>
              <a:t>Kaitlyn’s Portfolio</a:t>
            </a:r>
          </a:p>
        </p:txBody>
      </p:sp>
      <p:sp>
        <p:nvSpPr>
          <p:cNvPr id="14" name="Date Placeholder 3">
            <a:extLst>
              <a:ext uri="{FF2B5EF4-FFF2-40B4-BE49-F238E27FC236}">
                <a16:creationId xmlns:a16="http://schemas.microsoft.com/office/drawing/2014/main" id="{A4B20435-2D65-4C61-926E-4E9E142D6321}"/>
              </a:ext>
            </a:extLst>
          </p:cNvPr>
          <p:cNvSpPr>
            <a:spLocks noGrp="1"/>
          </p:cNvSpPr>
          <p:nvPr>
            <p:ph type="dt" sz="half" idx="10"/>
          </p:nvPr>
        </p:nvSpPr>
        <p:spPr>
          <a:xfrm rot="5400000">
            <a:off x="10425981" y="4687095"/>
            <a:ext cx="2706690" cy="365125"/>
          </a:xfrm>
        </p:spPr>
        <p:txBody>
          <a:bodyPr/>
          <a:lstStyle/>
          <a:p>
            <a:pPr>
              <a:spcAft>
                <a:spcPts val="600"/>
              </a:spcAft>
            </a:pPr>
            <a:fld id="{E18705FD-6557-4FC5-BC9D-EBAA50AADCFF}" type="datetime1">
              <a:rPr lang="en-US" smtClean="0"/>
              <a:pPr>
                <a:spcAft>
                  <a:spcPts val="600"/>
                </a:spcAft>
              </a:pPr>
              <a:t>12/21/23</a:t>
            </a:fld>
            <a:endParaRPr lang="en-US"/>
          </a:p>
        </p:txBody>
      </p:sp>
      <p:sp>
        <p:nvSpPr>
          <p:cNvPr id="16" name="Slide Number Placeholder 20">
            <a:extLst>
              <a:ext uri="{FF2B5EF4-FFF2-40B4-BE49-F238E27FC236}">
                <a16:creationId xmlns:a16="http://schemas.microsoft.com/office/drawing/2014/main" id="{D17D7EA4-02EF-4F44-AC63-465DB894E157}"/>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13</a:t>
            </a:fld>
            <a:endParaRPr lang="en-US"/>
          </a:p>
        </p:txBody>
      </p:sp>
      <p:pic>
        <p:nvPicPr>
          <p:cNvPr id="5" name="Picture 4" descr="A close-up of a forest&#10;&#10;Description automatically generated">
            <a:extLst>
              <a:ext uri="{FF2B5EF4-FFF2-40B4-BE49-F238E27FC236}">
                <a16:creationId xmlns:a16="http://schemas.microsoft.com/office/drawing/2014/main" id="{389CB062-483E-6FE1-4A78-C32D1958E8CF}"/>
              </a:ext>
            </a:extLst>
          </p:cNvPr>
          <p:cNvPicPr>
            <a:picLocks noChangeAspect="1"/>
          </p:cNvPicPr>
          <p:nvPr/>
        </p:nvPicPr>
        <p:blipFill>
          <a:blip r:embed="rId2"/>
          <a:stretch>
            <a:fillRect/>
          </a:stretch>
        </p:blipFill>
        <p:spPr>
          <a:xfrm>
            <a:off x="5301050" y="418171"/>
            <a:ext cx="6295714" cy="4199041"/>
          </a:xfrm>
          <a:prstGeom prst="rect">
            <a:avLst/>
          </a:prstGeom>
        </p:spPr>
      </p:pic>
      <p:sp>
        <p:nvSpPr>
          <p:cNvPr id="6" name="TextBox 5">
            <a:extLst>
              <a:ext uri="{FF2B5EF4-FFF2-40B4-BE49-F238E27FC236}">
                <a16:creationId xmlns:a16="http://schemas.microsoft.com/office/drawing/2014/main" id="{2C781C8E-6983-9A70-3617-1828D29EACB0}"/>
              </a:ext>
            </a:extLst>
          </p:cNvPr>
          <p:cNvSpPr txBox="1"/>
          <p:nvPr/>
        </p:nvSpPr>
        <p:spPr>
          <a:xfrm>
            <a:off x="5301050" y="4712221"/>
            <a:ext cx="4757350" cy="707886"/>
          </a:xfrm>
          <a:prstGeom prst="rect">
            <a:avLst/>
          </a:prstGeom>
          <a:noFill/>
        </p:spPr>
        <p:txBody>
          <a:bodyPr wrap="square" rtlCol="0">
            <a:spAutoFit/>
          </a:bodyPr>
          <a:lstStyle/>
          <a:p>
            <a:r>
              <a:rPr lang="en-US" sz="4000" dirty="0"/>
              <a:t>The Floor’s Foliage</a:t>
            </a:r>
          </a:p>
        </p:txBody>
      </p:sp>
      <p:sp>
        <p:nvSpPr>
          <p:cNvPr id="7" name="TextBox 6">
            <a:extLst>
              <a:ext uri="{FF2B5EF4-FFF2-40B4-BE49-F238E27FC236}">
                <a16:creationId xmlns:a16="http://schemas.microsoft.com/office/drawing/2014/main" id="{47A3B980-CADD-6B46-D5E8-51F0143E377D}"/>
              </a:ext>
            </a:extLst>
          </p:cNvPr>
          <p:cNvSpPr txBox="1"/>
          <p:nvPr/>
        </p:nvSpPr>
        <p:spPr>
          <a:xfrm>
            <a:off x="5301050" y="5453331"/>
            <a:ext cx="5560539" cy="984885"/>
          </a:xfrm>
          <a:prstGeom prst="rect">
            <a:avLst/>
          </a:prstGeom>
          <a:noFill/>
        </p:spPr>
        <p:txBody>
          <a:bodyPr wrap="square" rtlCol="0">
            <a:spAutoFit/>
          </a:bodyPr>
          <a:lstStyle/>
          <a:p>
            <a:r>
              <a:rPr lang="en-US" sz="2900" dirty="0"/>
              <a:t>Assignment: Up Close and Detail Landscape Photos</a:t>
            </a:r>
          </a:p>
        </p:txBody>
      </p:sp>
      <p:sp>
        <p:nvSpPr>
          <p:cNvPr id="9" name="TextBox 8">
            <a:extLst>
              <a:ext uri="{FF2B5EF4-FFF2-40B4-BE49-F238E27FC236}">
                <a16:creationId xmlns:a16="http://schemas.microsoft.com/office/drawing/2014/main" id="{C4A548F6-E371-3AD5-E271-0633E936DCB1}"/>
              </a:ext>
            </a:extLst>
          </p:cNvPr>
          <p:cNvSpPr txBox="1"/>
          <p:nvPr/>
        </p:nvSpPr>
        <p:spPr>
          <a:xfrm>
            <a:off x="1389535" y="418171"/>
            <a:ext cx="3546390" cy="2585323"/>
          </a:xfrm>
          <a:prstGeom prst="rect">
            <a:avLst/>
          </a:prstGeom>
          <a:noFill/>
        </p:spPr>
        <p:txBody>
          <a:bodyPr wrap="square" rtlCol="0">
            <a:spAutoFit/>
          </a:bodyPr>
          <a:lstStyle/>
          <a:p>
            <a:pPr algn="r"/>
            <a:r>
              <a:rPr lang="en-US" dirty="0"/>
              <a:t>My goal for this photo was to capture the ground in detail. The pine needles covering it, the plants growing, the sticks and pinecones, every little detail. The lighting helped with this, lighting the ground beautifully. The tree on the right and the branches with leaves on the left naturally framed the photo nicely. </a:t>
            </a:r>
          </a:p>
        </p:txBody>
      </p:sp>
    </p:spTree>
    <p:extLst>
      <p:ext uri="{BB962C8B-B14F-4D97-AF65-F5344CB8AC3E}">
        <p14:creationId xmlns:p14="http://schemas.microsoft.com/office/powerpoint/2010/main" val="3007033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 name="Footer Placeholder 39">
            <a:extLst>
              <a:ext uri="{FF2B5EF4-FFF2-40B4-BE49-F238E27FC236}">
                <a16:creationId xmlns:a16="http://schemas.microsoft.com/office/drawing/2014/main" id="{0DB0A489-2D8B-4649-B9B6-69A8556DBCB9}"/>
              </a:ext>
            </a:extLst>
          </p:cNvPr>
          <p:cNvSpPr>
            <a:spLocks noGrp="1"/>
          </p:cNvSpPr>
          <p:nvPr>
            <p:ph type="ftr" sz="quarter" idx="11"/>
          </p:nvPr>
        </p:nvSpPr>
        <p:spPr>
          <a:xfrm rot="5400000">
            <a:off x="-1131161" y="1592957"/>
            <a:ext cx="2973522" cy="365125"/>
          </a:xfrm>
        </p:spPr>
        <p:txBody>
          <a:bodyPr/>
          <a:lstStyle/>
          <a:p>
            <a:pPr>
              <a:spcAft>
                <a:spcPts val="600"/>
              </a:spcAft>
            </a:pPr>
            <a:r>
              <a:rPr lang="en-US" dirty="0"/>
              <a:t>Kaitlyn’s Portfolio</a:t>
            </a:r>
          </a:p>
        </p:txBody>
      </p:sp>
      <p:sp>
        <p:nvSpPr>
          <p:cNvPr id="14" name="Date Placeholder 3">
            <a:extLst>
              <a:ext uri="{FF2B5EF4-FFF2-40B4-BE49-F238E27FC236}">
                <a16:creationId xmlns:a16="http://schemas.microsoft.com/office/drawing/2014/main" id="{A4B20435-2D65-4C61-926E-4E9E142D6321}"/>
              </a:ext>
            </a:extLst>
          </p:cNvPr>
          <p:cNvSpPr>
            <a:spLocks noGrp="1"/>
          </p:cNvSpPr>
          <p:nvPr>
            <p:ph type="dt" sz="half" idx="10"/>
          </p:nvPr>
        </p:nvSpPr>
        <p:spPr>
          <a:xfrm rot="5400000">
            <a:off x="10425981" y="4687095"/>
            <a:ext cx="2706690" cy="365125"/>
          </a:xfrm>
        </p:spPr>
        <p:txBody>
          <a:bodyPr/>
          <a:lstStyle/>
          <a:p>
            <a:pPr>
              <a:spcAft>
                <a:spcPts val="600"/>
              </a:spcAft>
            </a:pPr>
            <a:fld id="{E18705FD-6557-4FC5-BC9D-EBAA50AADCFF}" type="datetime1">
              <a:rPr lang="en-US" smtClean="0"/>
              <a:pPr>
                <a:spcAft>
                  <a:spcPts val="600"/>
                </a:spcAft>
              </a:pPr>
              <a:t>12/21/23</a:t>
            </a:fld>
            <a:endParaRPr lang="en-US"/>
          </a:p>
        </p:txBody>
      </p:sp>
      <p:sp>
        <p:nvSpPr>
          <p:cNvPr id="16" name="Slide Number Placeholder 20">
            <a:extLst>
              <a:ext uri="{FF2B5EF4-FFF2-40B4-BE49-F238E27FC236}">
                <a16:creationId xmlns:a16="http://schemas.microsoft.com/office/drawing/2014/main" id="{D17D7EA4-02EF-4F44-AC63-465DB894E157}"/>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14</a:t>
            </a:fld>
            <a:endParaRPr lang="en-US"/>
          </a:p>
        </p:txBody>
      </p:sp>
      <p:pic>
        <p:nvPicPr>
          <p:cNvPr id="5" name="Picture 4" descr="A large rock in a fenced in area&#10;&#10;Description automatically generated">
            <a:extLst>
              <a:ext uri="{FF2B5EF4-FFF2-40B4-BE49-F238E27FC236}">
                <a16:creationId xmlns:a16="http://schemas.microsoft.com/office/drawing/2014/main" id="{79BBDD91-B114-FFB2-2FFB-0AEEACD17A79}"/>
              </a:ext>
            </a:extLst>
          </p:cNvPr>
          <p:cNvPicPr>
            <a:picLocks noChangeAspect="1"/>
          </p:cNvPicPr>
          <p:nvPr/>
        </p:nvPicPr>
        <p:blipFill>
          <a:blip r:embed="rId2"/>
          <a:stretch>
            <a:fillRect/>
          </a:stretch>
        </p:blipFill>
        <p:spPr>
          <a:xfrm>
            <a:off x="1245629" y="1070930"/>
            <a:ext cx="6579410" cy="4382701"/>
          </a:xfrm>
          <a:prstGeom prst="rect">
            <a:avLst/>
          </a:prstGeom>
        </p:spPr>
      </p:pic>
      <p:sp>
        <p:nvSpPr>
          <p:cNvPr id="7" name="TextBox 6">
            <a:extLst>
              <a:ext uri="{FF2B5EF4-FFF2-40B4-BE49-F238E27FC236}">
                <a16:creationId xmlns:a16="http://schemas.microsoft.com/office/drawing/2014/main" id="{0CE2C54D-21F3-C367-6653-3290783DA9A1}"/>
              </a:ext>
            </a:extLst>
          </p:cNvPr>
          <p:cNvSpPr txBox="1"/>
          <p:nvPr/>
        </p:nvSpPr>
        <p:spPr>
          <a:xfrm>
            <a:off x="4352791" y="5498754"/>
            <a:ext cx="3472248" cy="721669"/>
          </a:xfrm>
          <a:prstGeom prst="rect">
            <a:avLst/>
          </a:prstGeom>
          <a:noFill/>
        </p:spPr>
        <p:txBody>
          <a:bodyPr wrap="square" rtlCol="0">
            <a:spAutoFit/>
          </a:bodyPr>
          <a:lstStyle/>
          <a:p>
            <a:pPr algn="r"/>
            <a:r>
              <a:rPr lang="en-US" sz="4000" dirty="0"/>
              <a:t>A Lavish Lawn</a:t>
            </a:r>
          </a:p>
        </p:txBody>
      </p:sp>
      <p:sp>
        <p:nvSpPr>
          <p:cNvPr id="9" name="TextBox 8">
            <a:extLst>
              <a:ext uri="{FF2B5EF4-FFF2-40B4-BE49-F238E27FC236}">
                <a16:creationId xmlns:a16="http://schemas.microsoft.com/office/drawing/2014/main" id="{1FFFF5FF-B0D5-1B57-C3C7-E37798F45C73}"/>
              </a:ext>
            </a:extLst>
          </p:cNvPr>
          <p:cNvSpPr txBox="1"/>
          <p:nvPr/>
        </p:nvSpPr>
        <p:spPr>
          <a:xfrm>
            <a:off x="40283" y="6182866"/>
            <a:ext cx="7784756" cy="538609"/>
          </a:xfrm>
          <a:prstGeom prst="rect">
            <a:avLst/>
          </a:prstGeom>
          <a:noFill/>
        </p:spPr>
        <p:txBody>
          <a:bodyPr wrap="square" rtlCol="0">
            <a:spAutoFit/>
          </a:bodyPr>
          <a:lstStyle/>
          <a:p>
            <a:r>
              <a:rPr lang="en-US" sz="2900" dirty="0"/>
              <a:t>Assignment: Up Close and Detail Landscape Photos</a:t>
            </a:r>
          </a:p>
        </p:txBody>
      </p:sp>
      <p:sp>
        <p:nvSpPr>
          <p:cNvPr id="11" name="TextBox 10">
            <a:extLst>
              <a:ext uri="{FF2B5EF4-FFF2-40B4-BE49-F238E27FC236}">
                <a16:creationId xmlns:a16="http://schemas.microsoft.com/office/drawing/2014/main" id="{CEAB2BC7-1C4F-3174-A232-059EC0FB3B54}"/>
              </a:ext>
            </a:extLst>
          </p:cNvPr>
          <p:cNvSpPr txBox="1"/>
          <p:nvPr/>
        </p:nvSpPr>
        <p:spPr>
          <a:xfrm>
            <a:off x="7994821" y="1070930"/>
            <a:ext cx="3150973" cy="1754326"/>
          </a:xfrm>
          <a:prstGeom prst="rect">
            <a:avLst/>
          </a:prstGeom>
          <a:noFill/>
        </p:spPr>
        <p:txBody>
          <a:bodyPr wrap="square" rtlCol="0">
            <a:spAutoFit/>
          </a:bodyPr>
          <a:lstStyle/>
          <a:p>
            <a:r>
              <a:rPr lang="en-US" dirty="0"/>
              <a:t>The goal for this photo was to naturally frame the bright background. The rock, tree, and plants naturally frame it in the foreground, while the fence is brightly lit. </a:t>
            </a:r>
          </a:p>
        </p:txBody>
      </p:sp>
      <p:sp>
        <p:nvSpPr>
          <p:cNvPr id="13" name="Slide Number Placeholder 6">
            <a:extLst>
              <a:ext uri="{FF2B5EF4-FFF2-40B4-BE49-F238E27FC236}">
                <a16:creationId xmlns:a16="http://schemas.microsoft.com/office/drawing/2014/main" id="{A5C1AB06-2F05-B2CC-7F81-CC7A46796205}"/>
              </a:ext>
            </a:extLst>
          </p:cNvPr>
          <p:cNvSpPr txBox="1">
            <a:spLocks/>
          </p:cNvSpPr>
          <p:nvPr/>
        </p:nvSpPr>
        <p:spPr>
          <a:xfrm>
            <a:off x="11664696" y="6508750"/>
            <a:ext cx="57462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3E131995-E962-4131-8504-6B962D7140A6}" type="slidenum">
              <a:rPr lang="en-US" smtClean="0"/>
              <a:pPr>
                <a:spcAft>
                  <a:spcPts val="600"/>
                </a:spcAft>
              </a:pPr>
              <a:t>14</a:t>
            </a:fld>
            <a:endParaRPr lang="en-US" dirty="0"/>
          </a:p>
        </p:txBody>
      </p:sp>
    </p:spTree>
    <p:extLst>
      <p:ext uri="{BB962C8B-B14F-4D97-AF65-F5344CB8AC3E}">
        <p14:creationId xmlns:p14="http://schemas.microsoft.com/office/powerpoint/2010/main" val="2756879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0" name="Footer Placeholder 39">
            <a:extLst>
              <a:ext uri="{FF2B5EF4-FFF2-40B4-BE49-F238E27FC236}">
                <a16:creationId xmlns:a16="http://schemas.microsoft.com/office/drawing/2014/main" id="{0DB0A489-2D8B-4649-B9B6-69A8556DBCB9}"/>
              </a:ext>
            </a:extLst>
          </p:cNvPr>
          <p:cNvSpPr>
            <a:spLocks noGrp="1"/>
          </p:cNvSpPr>
          <p:nvPr>
            <p:ph type="ftr" sz="quarter" idx="11"/>
          </p:nvPr>
        </p:nvSpPr>
        <p:spPr>
          <a:xfrm rot="5400000">
            <a:off x="-1131161" y="1592957"/>
            <a:ext cx="2973522" cy="365125"/>
          </a:xfrm>
        </p:spPr>
        <p:txBody>
          <a:bodyPr/>
          <a:lstStyle/>
          <a:p>
            <a:pPr>
              <a:spcAft>
                <a:spcPts val="600"/>
              </a:spcAft>
            </a:pPr>
            <a:r>
              <a:rPr lang="en-US" dirty="0"/>
              <a:t>Kaitlyn’s Portfolio</a:t>
            </a:r>
          </a:p>
        </p:txBody>
      </p:sp>
      <p:sp>
        <p:nvSpPr>
          <p:cNvPr id="14" name="Date Placeholder 3">
            <a:extLst>
              <a:ext uri="{FF2B5EF4-FFF2-40B4-BE49-F238E27FC236}">
                <a16:creationId xmlns:a16="http://schemas.microsoft.com/office/drawing/2014/main" id="{A4B20435-2D65-4C61-926E-4E9E142D6321}"/>
              </a:ext>
            </a:extLst>
          </p:cNvPr>
          <p:cNvSpPr>
            <a:spLocks noGrp="1"/>
          </p:cNvSpPr>
          <p:nvPr>
            <p:ph type="dt" sz="half" idx="10"/>
          </p:nvPr>
        </p:nvSpPr>
        <p:spPr>
          <a:xfrm rot="5400000">
            <a:off x="10425981" y="4687095"/>
            <a:ext cx="2706690" cy="365125"/>
          </a:xfrm>
        </p:spPr>
        <p:txBody>
          <a:bodyPr/>
          <a:lstStyle/>
          <a:p>
            <a:pPr>
              <a:spcAft>
                <a:spcPts val="600"/>
              </a:spcAft>
            </a:pPr>
            <a:fld id="{E18705FD-6557-4FC5-BC9D-EBAA50AADCFF}" type="datetime1">
              <a:rPr lang="en-US" smtClean="0"/>
              <a:pPr>
                <a:spcAft>
                  <a:spcPts val="600"/>
                </a:spcAft>
              </a:pPr>
              <a:t>12/21/23</a:t>
            </a:fld>
            <a:endParaRPr lang="en-US"/>
          </a:p>
        </p:txBody>
      </p:sp>
      <p:sp>
        <p:nvSpPr>
          <p:cNvPr id="16" name="Slide Number Placeholder 20">
            <a:extLst>
              <a:ext uri="{FF2B5EF4-FFF2-40B4-BE49-F238E27FC236}">
                <a16:creationId xmlns:a16="http://schemas.microsoft.com/office/drawing/2014/main" id="{D17D7EA4-02EF-4F44-AC63-465DB894E157}"/>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15</a:t>
            </a:fld>
            <a:endParaRPr lang="en-US"/>
          </a:p>
        </p:txBody>
      </p:sp>
      <p:pic>
        <p:nvPicPr>
          <p:cNvPr id="5" name="Picture 4" descr="A tree with no leaves in front of a mountain&#10;&#10;Description automatically generated">
            <a:extLst>
              <a:ext uri="{FF2B5EF4-FFF2-40B4-BE49-F238E27FC236}">
                <a16:creationId xmlns:a16="http://schemas.microsoft.com/office/drawing/2014/main" id="{FCDC2C30-5ADE-F9F6-BA93-3C1866A2563B}"/>
              </a:ext>
            </a:extLst>
          </p:cNvPr>
          <p:cNvPicPr>
            <a:picLocks noChangeAspect="1"/>
          </p:cNvPicPr>
          <p:nvPr/>
        </p:nvPicPr>
        <p:blipFill>
          <a:blip r:embed="rId2"/>
          <a:stretch>
            <a:fillRect/>
          </a:stretch>
        </p:blipFill>
        <p:spPr>
          <a:xfrm>
            <a:off x="5202195" y="671481"/>
            <a:ext cx="6191766" cy="4127844"/>
          </a:xfrm>
          <a:prstGeom prst="rect">
            <a:avLst/>
          </a:prstGeom>
        </p:spPr>
      </p:pic>
      <p:sp>
        <p:nvSpPr>
          <p:cNvPr id="6" name="TextBox 5">
            <a:extLst>
              <a:ext uri="{FF2B5EF4-FFF2-40B4-BE49-F238E27FC236}">
                <a16:creationId xmlns:a16="http://schemas.microsoft.com/office/drawing/2014/main" id="{CD3F397A-D419-494A-CFE5-83F66B4B76D7}"/>
              </a:ext>
            </a:extLst>
          </p:cNvPr>
          <p:cNvSpPr txBox="1"/>
          <p:nvPr/>
        </p:nvSpPr>
        <p:spPr>
          <a:xfrm>
            <a:off x="5202195" y="4992130"/>
            <a:ext cx="4003589" cy="707886"/>
          </a:xfrm>
          <a:prstGeom prst="rect">
            <a:avLst/>
          </a:prstGeom>
          <a:noFill/>
        </p:spPr>
        <p:txBody>
          <a:bodyPr wrap="square" rtlCol="0">
            <a:spAutoFit/>
          </a:bodyPr>
          <a:lstStyle/>
          <a:p>
            <a:r>
              <a:rPr lang="en-US" sz="4000" dirty="0"/>
              <a:t>Into the Light</a:t>
            </a:r>
          </a:p>
        </p:txBody>
      </p:sp>
      <p:sp>
        <p:nvSpPr>
          <p:cNvPr id="7" name="TextBox 6">
            <a:extLst>
              <a:ext uri="{FF2B5EF4-FFF2-40B4-BE49-F238E27FC236}">
                <a16:creationId xmlns:a16="http://schemas.microsoft.com/office/drawing/2014/main" id="{1E625821-6108-18DE-AD84-8B3EB1F011A7}"/>
              </a:ext>
            </a:extLst>
          </p:cNvPr>
          <p:cNvSpPr txBox="1"/>
          <p:nvPr/>
        </p:nvSpPr>
        <p:spPr>
          <a:xfrm>
            <a:off x="5202195" y="5700016"/>
            <a:ext cx="4003589" cy="538609"/>
          </a:xfrm>
          <a:prstGeom prst="rect">
            <a:avLst/>
          </a:prstGeom>
          <a:noFill/>
        </p:spPr>
        <p:txBody>
          <a:bodyPr wrap="square" rtlCol="0">
            <a:spAutoFit/>
          </a:bodyPr>
          <a:lstStyle/>
          <a:p>
            <a:r>
              <a:rPr lang="en-US" sz="2900" dirty="0"/>
              <a:t>Choice</a:t>
            </a:r>
          </a:p>
        </p:txBody>
      </p:sp>
      <p:sp>
        <p:nvSpPr>
          <p:cNvPr id="9" name="TextBox 8">
            <a:extLst>
              <a:ext uri="{FF2B5EF4-FFF2-40B4-BE49-F238E27FC236}">
                <a16:creationId xmlns:a16="http://schemas.microsoft.com/office/drawing/2014/main" id="{9E4671E2-30E5-AB51-53B1-9EFDCDF4C911}"/>
              </a:ext>
            </a:extLst>
          </p:cNvPr>
          <p:cNvSpPr txBox="1"/>
          <p:nvPr/>
        </p:nvSpPr>
        <p:spPr>
          <a:xfrm>
            <a:off x="1235675" y="671481"/>
            <a:ext cx="3546389" cy="1477328"/>
          </a:xfrm>
          <a:prstGeom prst="rect">
            <a:avLst/>
          </a:prstGeom>
          <a:noFill/>
        </p:spPr>
        <p:txBody>
          <a:bodyPr wrap="square" rtlCol="0">
            <a:spAutoFit/>
          </a:bodyPr>
          <a:lstStyle/>
          <a:p>
            <a:pPr algn="r"/>
            <a:r>
              <a:rPr lang="en-US" dirty="0"/>
              <a:t>In this photo, the composition is supposed to highlight the sun and the sky. The mountains and branches are dark, framing the sun and contrasting against it. </a:t>
            </a:r>
          </a:p>
        </p:txBody>
      </p:sp>
    </p:spTree>
    <p:extLst>
      <p:ext uri="{BB962C8B-B14F-4D97-AF65-F5344CB8AC3E}">
        <p14:creationId xmlns:p14="http://schemas.microsoft.com/office/powerpoint/2010/main" val="967659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0" name="Footer Placeholder 39">
            <a:extLst>
              <a:ext uri="{FF2B5EF4-FFF2-40B4-BE49-F238E27FC236}">
                <a16:creationId xmlns:a16="http://schemas.microsoft.com/office/drawing/2014/main" id="{0DB0A489-2D8B-4649-B9B6-69A8556DBCB9}"/>
              </a:ext>
            </a:extLst>
          </p:cNvPr>
          <p:cNvSpPr>
            <a:spLocks noGrp="1"/>
          </p:cNvSpPr>
          <p:nvPr>
            <p:ph type="ftr" sz="quarter" idx="11"/>
          </p:nvPr>
        </p:nvSpPr>
        <p:spPr>
          <a:xfrm rot="5400000">
            <a:off x="-1131161" y="1592957"/>
            <a:ext cx="2973522" cy="365125"/>
          </a:xfrm>
        </p:spPr>
        <p:txBody>
          <a:bodyPr/>
          <a:lstStyle/>
          <a:p>
            <a:pPr>
              <a:spcAft>
                <a:spcPts val="600"/>
              </a:spcAft>
            </a:pPr>
            <a:r>
              <a:rPr lang="en-US" dirty="0"/>
              <a:t>Kaitlyn’s Portfolio</a:t>
            </a:r>
          </a:p>
        </p:txBody>
      </p:sp>
      <p:sp>
        <p:nvSpPr>
          <p:cNvPr id="14" name="Date Placeholder 3">
            <a:extLst>
              <a:ext uri="{FF2B5EF4-FFF2-40B4-BE49-F238E27FC236}">
                <a16:creationId xmlns:a16="http://schemas.microsoft.com/office/drawing/2014/main" id="{A4B20435-2D65-4C61-926E-4E9E142D6321}"/>
              </a:ext>
            </a:extLst>
          </p:cNvPr>
          <p:cNvSpPr>
            <a:spLocks noGrp="1"/>
          </p:cNvSpPr>
          <p:nvPr>
            <p:ph type="dt" sz="half" idx="10"/>
          </p:nvPr>
        </p:nvSpPr>
        <p:spPr>
          <a:xfrm rot="5400000">
            <a:off x="10425981" y="4687095"/>
            <a:ext cx="2706690" cy="365125"/>
          </a:xfrm>
        </p:spPr>
        <p:txBody>
          <a:bodyPr/>
          <a:lstStyle/>
          <a:p>
            <a:pPr>
              <a:spcAft>
                <a:spcPts val="600"/>
              </a:spcAft>
            </a:pPr>
            <a:fld id="{E18705FD-6557-4FC5-BC9D-EBAA50AADCFF}" type="datetime1">
              <a:rPr lang="en-US" smtClean="0"/>
              <a:pPr>
                <a:spcAft>
                  <a:spcPts val="600"/>
                </a:spcAft>
              </a:pPr>
              <a:t>12/21/23</a:t>
            </a:fld>
            <a:endParaRPr lang="en-US"/>
          </a:p>
        </p:txBody>
      </p:sp>
      <p:sp>
        <p:nvSpPr>
          <p:cNvPr id="16" name="Slide Number Placeholder 20">
            <a:extLst>
              <a:ext uri="{FF2B5EF4-FFF2-40B4-BE49-F238E27FC236}">
                <a16:creationId xmlns:a16="http://schemas.microsoft.com/office/drawing/2014/main" id="{D17D7EA4-02EF-4F44-AC63-465DB894E157}"/>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16</a:t>
            </a:fld>
            <a:endParaRPr lang="en-US"/>
          </a:p>
        </p:txBody>
      </p:sp>
      <p:pic>
        <p:nvPicPr>
          <p:cNvPr id="5" name="Picture 4" descr="Icicles from a roof&#10;&#10;Description automatically generated">
            <a:extLst>
              <a:ext uri="{FF2B5EF4-FFF2-40B4-BE49-F238E27FC236}">
                <a16:creationId xmlns:a16="http://schemas.microsoft.com/office/drawing/2014/main" id="{EC6A0055-969A-41B7-2BFC-585FC337A017}"/>
              </a:ext>
            </a:extLst>
          </p:cNvPr>
          <p:cNvPicPr>
            <a:picLocks noChangeAspect="1"/>
          </p:cNvPicPr>
          <p:nvPr/>
        </p:nvPicPr>
        <p:blipFill>
          <a:blip r:embed="rId2"/>
          <a:stretch>
            <a:fillRect/>
          </a:stretch>
        </p:blipFill>
        <p:spPr>
          <a:xfrm>
            <a:off x="4615845" y="511180"/>
            <a:ext cx="6980918" cy="4653945"/>
          </a:xfrm>
          <a:prstGeom prst="rect">
            <a:avLst/>
          </a:prstGeom>
        </p:spPr>
      </p:pic>
      <p:sp>
        <p:nvSpPr>
          <p:cNvPr id="6" name="TextBox 5">
            <a:extLst>
              <a:ext uri="{FF2B5EF4-FFF2-40B4-BE49-F238E27FC236}">
                <a16:creationId xmlns:a16="http://schemas.microsoft.com/office/drawing/2014/main" id="{EA917A9D-47D1-746F-736B-F5D913CED472}"/>
              </a:ext>
            </a:extLst>
          </p:cNvPr>
          <p:cNvSpPr txBox="1"/>
          <p:nvPr/>
        </p:nvSpPr>
        <p:spPr>
          <a:xfrm>
            <a:off x="4591131" y="5204197"/>
            <a:ext cx="4108025" cy="707886"/>
          </a:xfrm>
          <a:prstGeom prst="rect">
            <a:avLst/>
          </a:prstGeom>
          <a:noFill/>
        </p:spPr>
        <p:txBody>
          <a:bodyPr wrap="square" rtlCol="0">
            <a:spAutoFit/>
          </a:bodyPr>
          <a:lstStyle/>
          <a:p>
            <a:r>
              <a:rPr lang="en-US" sz="4000" dirty="0"/>
              <a:t>Icy</a:t>
            </a:r>
          </a:p>
        </p:txBody>
      </p:sp>
      <p:sp>
        <p:nvSpPr>
          <p:cNvPr id="7" name="TextBox 6">
            <a:extLst>
              <a:ext uri="{FF2B5EF4-FFF2-40B4-BE49-F238E27FC236}">
                <a16:creationId xmlns:a16="http://schemas.microsoft.com/office/drawing/2014/main" id="{6AE3BCE7-3A5B-DFC3-CDF9-CCB17441A42B}"/>
              </a:ext>
            </a:extLst>
          </p:cNvPr>
          <p:cNvSpPr txBox="1"/>
          <p:nvPr/>
        </p:nvSpPr>
        <p:spPr>
          <a:xfrm>
            <a:off x="4591131" y="5912083"/>
            <a:ext cx="4268664" cy="538609"/>
          </a:xfrm>
          <a:prstGeom prst="rect">
            <a:avLst/>
          </a:prstGeom>
          <a:noFill/>
        </p:spPr>
        <p:txBody>
          <a:bodyPr wrap="square" rtlCol="0">
            <a:spAutoFit/>
          </a:bodyPr>
          <a:lstStyle/>
          <a:p>
            <a:r>
              <a:rPr lang="en-US" sz="2900" dirty="0"/>
              <a:t>Choice</a:t>
            </a:r>
          </a:p>
        </p:txBody>
      </p:sp>
      <p:sp>
        <p:nvSpPr>
          <p:cNvPr id="9" name="TextBox 8">
            <a:extLst>
              <a:ext uri="{FF2B5EF4-FFF2-40B4-BE49-F238E27FC236}">
                <a16:creationId xmlns:a16="http://schemas.microsoft.com/office/drawing/2014/main" id="{94DC3A67-126A-133D-0DDE-2031A340E570}"/>
              </a:ext>
            </a:extLst>
          </p:cNvPr>
          <p:cNvSpPr txBox="1"/>
          <p:nvPr/>
        </p:nvSpPr>
        <p:spPr>
          <a:xfrm>
            <a:off x="1403086" y="2895873"/>
            <a:ext cx="3027406" cy="2308324"/>
          </a:xfrm>
          <a:prstGeom prst="rect">
            <a:avLst/>
          </a:prstGeom>
          <a:noFill/>
        </p:spPr>
        <p:txBody>
          <a:bodyPr wrap="square" rtlCol="0">
            <a:spAutoFit/>
          </a:bodyPr>
          <a:lstStyle/>
          <a:p>
            <a:pPr algn="r"/>
            <a:r>
              <a:rPr lang="en-US" dirty="0"/>
              <a:t>The goal focal point of this photo is the snow and icicles. This was achieved by taking the photo at night with flash, catching on the glittery snow and ice. The rest of the image is dark, further focusing on the snow and icicles.  </a:t>
            </a:r>
          </a:p>
        </p:txBody>
      </p:sp>
    </p:spTree>
    <p:extLst>
      <p:ext uri="{BB962C8B-B14F-4D97-AF65-F5344CB8AC3E}">
        <p14:creationId xmlns:p14="http://schemas.microsoft.com/office/powerpoint/2010/main" val="4198462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0" name="Footer Placeholder 39">
            <a:extLst>
              <a:ext uri="{FF2B5EF4-FFF2-40B4-BE49-F238E27FC236}">
                <a16:creationId xmlns:a16="http://schemas.microsoft.com/office/drawing/2014/main" id="{0DB0A489-2D8B-4649-B9B6-69A8556DBCB9}"/>
              </a:ext>
            </a:extLst>
          </p:cNvPr>
          <p:cNvSpPr>
            <a:spLocks noGrp="1"/>
          </p:cNvSpPr>
          <p:nvPr>
            <p:ph type="ftr" sz="quarter" idx="11"/>
          </p:nvPr>
        </p:nvSpPr>
        <p:spPr>
          <a:xfrm rot="5400000">
            <a:off x="-1131161" y="1592957"/>
            <a:ext cx="2973522" cy="365125"/>
          </a:xfrm>
        </p:spPr>
        <p:txBody>
          <a:bodyPr/>
          <a:lstStyle/>
          <a:p>
            <a:pPr>
              <a:spcAft>
                <a:spcPts val="600"/>
              </a:spcAft>
            </a:pPr>
            <a:r>
              <a:rPr lang="en-US" dirty="0"/>
              <a:t>Kaitlyn’s Portfolio</a:t>
            </a:r>
          </a:p>
        </p:txBody>
      </p:sp>
      <p:sp>
        <p:nvSpPr>
          <p:cNvPr id="14" name="Date Placeholder 3">
            <a:extLst>
              <a:ext uri="{FF2B5EF4-FFF2-40B4-BE49-F238E27FC236}">
                <a16:creationId xmlns:a16="http://schemas.microsoft.com/office/drawing/2014/main" id="{A4B20435-2D65-4C61-926E-4E9E142D6321}"/>
              </a:ext>
            </a:extLst>
          </p:cNvPr>
          <p:cNvSpPr>
            <a:spLocks noGrp="1"/>
          </p:cNvSpPr>
          <p:nvPr>
            <p:ph type="dt" sz="half" idx="10"/>
          </p:nvPr>
        </p:nvSpPr>
        <p:spPr>
          <a:xfrm rot="5400000">
            <a:off x="10425981" y="4687095"/>
            <a:ext cx="2706690" cy="365125"/>
          </a:xfrm>
        </p:spPr>
        <p:txBody>
          <a:bodyPr/>
          <a:lstStyle/>
          <a:p>
            <a:pPr>
              <a:spcAft>
                <a:spcPts val="600"/>
              </a:spcAft>
            </a:pPr>
            <a:fld id="{E18705FD-6557-4FC5-BC9D-EBAA50AADCFF}" type="datetime1">
              <a:rPr lang="en-US" smtClean="0"/>
              <a:pPr>
                <a:spcAft>
                  <a:spcPts val="600"/>
                </a:spcAft>
              </a:pPr>
              <a:t>12/21/23</a:t>
            </a:fld>
            <a:endParaRPr lang="en-US"/>
          </a:p>
        </p:txBody>
      </p:sp>
      <p:sp>
        <p:nvSpPr>
          <p:cNvPr id="16" name="Slide Number Placeholder 20">
            <a:extLst>
              <a:ext uri="{FF2B5EF4-FFF2-40B4-BE49-F238E27FC236}">
                <a16:creationId xmlns:a16="http://schemas.microsoft.com/office/drawing/2014/main" id="{D17D7EA4-02EF-4F44-AC63-465DB894E157}"/>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17</a:t>
            </a:fld>
            <a:endParaRPr lang="en-US"/>
          </a:p>
        </p:txBody>
      </p:sp>
      <p:pic>
        <p:nvPicPr>
          <p:cNvPr id="5" name="Picture 4" descr="A tree trunk in the snow&#10;&#10;Description automatically generated">
            <a:extLst>
              <a:ext uri="{FF2B5EF4-FFF2-40B4-BE49-F238E27FC236}">
                <a16:creationId xmlns:a16="http://schemas.microsoft.com/office/drawing/2014/main" id="{6E7F7F92-B1B4-C43A-638F-16F5AD3A3FCD}"/>
              </a:ext>
            </a:extLst>
          </p:cNvPr>
          <p:cNvPicPr>
            <a:picLocks noChangeAspect="1"/>
          </p:cNvPicPr>
          <p:nvPr/>
        </p:nvPicPr>
        <p:blipFill>
          <a:blip r:embed="rId2"/>
          <a:stretch>
            <a:fillRect/>
          </a:stretch>
        </p:blipFill>
        <p:spPr>
          <a:xfrm>
            <a:off x="2943482" y="1327321"/>
            <a:ext cx="6305036" cy="4203357"/>
          </a:xfrm>
          <a:prstGeom prst="rect">
            <a:avLst/>
          </a:prstGeom>
        </p:spPr>
      </p:pic>
      <p:sp>
        <p:nvSpPr>
          <p:cNvPr id="6" name="TextBox 5">
            <a:extLst>
              <a:ext uri="{FF2B5EF4-FFF2-40B4-BE49-F238E27FC236}">
                <a16:creationId xmlns:a16="http://schemas.microsoft.com/office/drawing/2014/main" id="{B69B213E-61C5-8530-179D-D29F61F22E89}"/>
              </a:ext>
            </a:extLst>
          </p:cNvPr>
          <p:cNvSpPr txBox="1"/>
          <p:nvPr/>
        </p:nvSpPr>
        <p:spPr>
          <a:xfrm>
            <a:off x="9307426" y="1235674"/>
            <a:ext cx="2471900" cy="729049"/>
          </a:xfrm>
          <a:prstGeom prst="rect">
            <a:avLst/>
          </a:prstGeom>
          <a:noFill/>
        </p:spPr>
        <p:txBody>
          <a:bodyPr wrap="square" rtlCol="0">
            <a:spAutoFit/>
          </a:bodyPr>
          <a:lstStyle/>
          <a:p>
            <a:r>
              <a:rPr lang="en-US" sz="4000" dirty="0"/>
              <a:t>Impure</a:t>
            </a:r>
          </a:p>
        </p:txBody>
      </p:sp>
      <p:sp>
        <p:nvSpPr>
          <p:cNvPr id="7" name="TextBox 6">
            <a:extLst>
              <a:ext uri="{FF2B5EF4-FFF2-40B4-BE49-F238E27FC236}">
                <a16:creationId xmlns:a16="http://schemas.microsoft.com/office/drawing/2014/main" id="{007C1462-6475-A661-1CA2-2127DF48EF55}"/>
              </a:ext>
            </a:extLst>
          </p:cNvPr>
          <p:cNvSpPr txBox="1"/>
          <p:nvPr/>
        </p:nvSpPr>
        <p:spPr>
          <a:xfrm>
            <a:off x="9327706" y="1964723"/>
            <a:ext cx="2634183" cy="538609"/>
          </a:xfrm>
          <a:prstGeom prst="rect">
            <a:avLst/>
          </a:prstGeom>
          <a:noFill/>
        </p:spPr>
        <p:txBody>
          <a:bodyPr wrap="square" rtlCol="0">
            <a:spAutoFit/>
          </a:bodyPr>
          <a:lstStyle/>
          <a:p>
            <a:r>
              <a:rPr lang="en-US" sz="2900" dirty="0"/>
              <a:t>Choice</a:t>
            </a:r>
          </a:p>
        </p:txBody>
      </p:sp>
      <p:sp>
        <p:nvSpPr>
          <p:cNvPr id="9" name="TextBox 8">
            <a:extLst>
              <a:ext uri="{FF2B5EF4-FFF2-40B4-BE49-F238E27FC236}">
                <a16:creationId xmlns:a16="http://schemas.microsoft.com/office/drawing/2014/main" id="{06C9AA3B-B1F2-F2DF-F1C1-48303DEC9857}"/>
              </a:ext>
            </a:extLst>
          </p:cNvPr>
          <p:cNvSpPr txBox="1"/>
          <p:nvPr/>
        </p:nvSpPr>
        <p:spPr>
          <a:xfrm>
            <a:off x="733746" y="1302551"/>
            <a:ext cx="2014152" cy="2031325"/>
          </a:xfrm>
          <a:prstGeom prst="rect">
            <a:avLst/>
          </a:prstGeom>
          <a:noFill/>
        </p:spPr>
        <p:txBody>
          <a:bodyPr wrap="square" rtlCol="0">
            <a:spAutoFit/>
          </a:bodyPr>
          <a:lstStyle/>
          <a:p>
            <a:pPr algn="r"/>
            <a:r>
              <a:rPr lang="en-US" dirty="0"/>
              <a:t>This photo’s goal was be to calm, but slightly eerie. The blue tinted, untouched snow, imperfected by the dark tree. </a:t>
            </a:r>
          </a:p>
        </p:txBody>
      </p:sp>
    </p:spTree>
    <p:extLst>
      <p:ext uri="{BB962C8B-B14F-4D97-AF65-F5344CB8AC3E}">
        <p14:creationId xmlns:p14="http://schemas.microsoft.com/office/powerpoint/2010/main" val="637995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D2E15-FF85-C562-9120-826594268CFA}"/>
              </a:ext>
            </a:extLst>
          </p:cNvPr>
          <p:cNvSpPr>
            <a:spLocks noGrp="1"/>
          </p:cNvSpPr>
          <p:nvPr>
            <p:ph type="title"/>
          </p:nvPr>
        </p:nvSpPr>
        <p:spPr>
          <a:xfrm>
            <a:off x="768096" y="365125"/>
            <a:ext cx="9341581" cy="1698343"/>
          </a:xfrm>
        </p:spPr>
        <p:txBody>
          <a:bodyPr>
            <a:normAutofit/>
          </a:bodyPr>
          <a:lstStyle/>
          <a:p>
            <a:r>
              <a:rPr lang="en-US" dirty="0">
                <a:latin typeface="+mn-lt"/>
              </a:rPr>
              <a:t>Introduction</a:t>
            </a:r>
          </a:p>
        </p:txBody>
      </p:sp>
      <p:sp>
        <p:nvSpPr>
          <p:cNvPr id="8" name="Footer Placeholder 9">
            <a:extLst>
              <a:ext uri="{FF2B5EF4-FFF2-40B4-BE49-F238E27FC236}">
                <a16:creationId xmlns:a16="http://schemas.microsoft.com/office/drawing/2014/main" id="{73324422-CF4E-454F-99DE-D96F941BB7D2}"/>
              </a:ext>
            </a:extLst>
          </p:cNvPr>
          <p:cNvSpPr>
            <a:spLocks noGrp="1"/>
          </p:cNvSpPr>
          <p:nvPr>
            <p:ph type="ftr" sz="quarter" idx="11"/>
          </p:nvPr>
        </p:nvSpPr>
        <p:spPr>
          <a:xfrm rot="5400000">
            <a:off x="-1131161" y="1592957"/>
            <a:ext cx="2973522" cy="365125"/>
          </a:xfrm>
        </p:spPr>
        <p:txBody>
          <a:bodyPr/>
          <a:lstStyle/>
          <a:p>
            <a:pPr>
              <a:spcAft>
                <a:spcPts val="600"/>
              </a:spcAft>
            </a:pPr>
            <a:r>
              <a:rPr lang="en-US" dirty="0"/>
              <a:t>Kaitlyn’s Portfolio</a:t>
            </a:r>
          </a:p>
        </p:txBody>
      </p:sp>
      <p:sp>
        <p:nvSpPr>
          <p:cNvPr id="3" name="Content Placeholder 2">
            <a:extLst>
              <a:ext uri="{FF2B5EF4-FFF2-40B4-BE49-F238E27FC236}">
                <a16:creationId xmlns:a16="http://schemas.microsoft.com/office/drawing/2014/main" id="{00B776EF-B8A1-8847-BD91-C67EA300B39F}"/>
              </a:ext>
            </a:extLst>
          </p:cNvPr>
          <p:cNvSpPr>
            <a:spLocks noGrp="1"/>
          </p:cNvSpPr>
          <p:nvPr>
            <p:ph idx="1"/>
          </p:nvPr>
        </p:nvSpPr>
        <p:spPr>
          <a:xfrm>
            <a:off x="5033246" y="3118134"/>
            <a:ext cx="6320554" cy="2901666"/>
          </a:xfrm>
        </p:spPr>
        <p:txBody>
          <a:bodyPr anchor="b">
            <a:normAutofit/>
          </a:bodyPr>
          <a:lstStyle/>
          <a:p>
            <a:pPr marL="0" indent="0" algn="r">
              <a:buNone/>
            </a:pPr>
            <a:r>
              <a:rPr lang="en-US" dirty="0"/>
              <a:t>My name is Kaitlyn Rainford and I’m a freshman at Rye high school. My experience in photography, excluding this class, was my 7</a:t>
            </a:r>
            <a:r>
              <a:rPr lang="en-US" baseline="30000" dirty="0"/>
              <a:t>th</a:t>
            </a:r>
            <a:r>
              <a:rPr lang="en-US" dirty="0"/>
              <a:t> and 8</a:t>
            </a:r>
            <a:r>
              <a:rPr lang="en-US" baseline="30000" dirty="0"/>
              <a:t>th</a:t>
            </a:r>
            <a:r>
              <a:rPr lang="en-US" dirty="0"/>
              <a:t> grade yearbook class. The co-teacher was the photography teacher who taught us composition of photos. My hobbies include, reading, crocheting, baking, and writing. </a:t>
            </a:r>
          </a:p>
        </p:txBody>
      </p:sp>
      <p:sp>
        <p:nvSpPr>
          <p:cNvPr id="10" name="Date Placeholder 8">
            <a:extLst>
              <a:ext uri="{FF2B5EF4-FFF2-40B4-BE49-F238E27FC236}">
                <a16:creationId xmlns:a16="http://schemas.microsoft.com/office/drawing/2014/main" id="{41891D47-099C-4FFE-90DE-FE9343855A43}"/>
              </a:ext>
            </a:extLst>
          </p:cNvPr>
          <p:cNvSpPr>
            <a:spLocks noGrp="1"/>
          </p:cNvSpPr>
          <p:nvPr>
            <p:ph type="dt" sz="half" idx="10"/>
          </p:nvPr>
        </p:nvSpPr>
        <p:spPr>
          <a:xfrm rot="5400000">
            <a:off x="10425981" y="4687095"/>
            <a:ext cx="2706690" cy="365125"/>
          </a:xfrm>
        </p:spPr>
        <p:txBody>
          <a:bodyPr/>
          <a:lstStyle/>
          <a:p>
            <a:pPr>
              <a:spcAft>
                <a:spcPts val="600"/>
              </a:spcAft>
            </a:pPr>
            <a:fld id="{0FE6ECCF-4568-4E09-8362-D2A8406334BE}" type="datetime1">
              <a:rPr lang="en-US" smtClean="0"/>
              <a:pPr>
                <a:spcAft>
                  <a:spcPts val="600"/>
                </a:spcAft>
              </a:pPr>
              <a:t>12/21/23</a:t>
            </a:fld>
            <a:endParaRPr lang="en-US" dirty="0"/>
          </a:p>
        </p:txBody>
      </p:sp>
      <p:sp>
        <p:nvSpPr>
          <p:cNvPr id="12" name="Slide Number Placeholder 6">
            <a:extLst>
              <a:ext uri="{FF2B5EF4-FFF2-40B4-BE49-F238E27FC236}">
                <a16:creationId xmlns:a16="http://schemas.microsoft.com/office/drawing/2014/main" id="{A346B25A-FBC4-4A62-822D-255F8F0F014B}"/>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2</a:t>
            </a:fld>
            <a:endParaRPr lang="en-US" dirty="0"/>
          </a:p>
        </p:txBody>
      </p:sp>
      <p:pic>
        <p:nvPicPr>
          <p:cNvPr id="6" name="Picture 5" descr="A close-up of a wheat stalk&#10;&#10;Description automatically generated">
            <a:extLst>
              <a:ext uri="{FF2B5EF4-FFF2-40B4-BE49-F238E27FC236}">
                <a16:creationId xmlns:a16="http://schemas.microsoft.com/office/drawing/2014/main" id="{4EFCB70D-9154-5F88-4DCE-0145EBA4E6AD}"/>
              </a:ext>
            </a:extLst>
          </p:cNvPr>
          <p:cNvPicPr>
            <a:picLocks noChangeAspect="1"/>
          </p:cNvPicPr>
          <p:nvPr/>
        </p:nvPicPr>
        <p:blipFill>
          <a:blip r:embed="rId2"/>
          <a:stretch>
            <a:fillRect/>
          </a:stretch>
        </p:blipFill>
        <p:spPr>
          <a:xfrm>
            <a:off x="6426543" y="365125"/>
            <a:ext cx="4805749" cy="3203833"/>
          </a:xfrm>
          <a:prstGeom prst="rect">
            <a:avLst/>
          </a:prstGeom>
        </p:spPr>
      </p:pic>
    </p:spTree>
    <p:extLst>
      <p:ext uri="{BB962C8B-B14F-4D97-AF65-F5344CB8AC3E}">
        <p14:creationId xmlns:p14="http://schemas.microsoft.com/office/powerpoint/2010/main" val="3259659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7" name="Content Placeholder 6" descr="A close-up of a leaf on grass&#10;&#10;Description automatically generated">
            <a:extLst>
              <a:ext uri="{FF2B5EF4-FFF2-40B4-BE49-F238E27FC236}">
                <a16:creationId xmlns:a16="http://schemas.microsoft.com/office/drawing/2014/main" id="{125968D5-FE3D-144D-CE2B-F05150CCC4D6}"/>
              </a:ext>
            </a:extLst>
          </p:cNvPr>
          <p:cNvPicPr>
            <a:picLocks noGrp="1" noChangeAspect="1"/>
          </p:cNvPicPr>
          <p:nvPr>
            <p:ph idx="1"/>
          </p:nvPr>
        </p:nvPicPr>
        <p:blipFill>
          <a:blip r:embed="rId2"/>
          <a:stretch>
            <a:fillRect/>
          </a:stretch>
        </p:blipFill>
        <p:spPr>
          <a:xfrm>
            <a:off x="1124465" y="577029"/>
            <a:ext cx="3802628" cy="5703942"/>
          </a:xfrm>
        </p:spPr>
      </p:pic>
      <p:sp>
        <p:nvSpPr>
          <p:cNvPr id="8" name="TextBox 7">
            <a:extLst>
              <a:ext uri="{FF2B5EF4-FFF2-40B4-BE49-F238E27FC236}">
                <a16:creationId xmlns:a16="http://schemas.microsoft.com/office/drawing/2014/main" id="{C79CE578-2905-1036-82C8-9B02B7B44057}"/>
              </a:ext>
            </a:extLst>
          </p:cNvPr>
          <p:cNvSpPr txBox="1"/>
          <p:nvPr/>
        </p:nvSpPr>
        <p:spPr>
          <a:xfrm>
            <a:off x="6493476" y="5094014"/>
            <a:ext cx="4213654" cy="707886"/>
          </a:xfrm>
          <a:prstGeom prst="rect">
            <a:avLst/>
          </a:prstGeom>
          <a:noFill/>
        </p:spPr>
        <p:txBody>
          <a:bodyPr wrap="square" rtlCol="0">
            <a:spAutoFit/>
          </a:bodyPr>
          <a:lstStyle/>
          <a:p>
            <a:r>
              <a:rPr lang="en-US" sz="4000" dirty="0"/>
              <a:t>Autumn Has Come</a:t>
            </a:r>
          </a:p>
        </p:txBody>
      </p:sp>
      <p:sp>
        <p:nvSpPr>
          <p:cNvPr id="9" name="TextBox 8">
            <a:extLst>
              <a:ext uri="{FF2B5EF4-FFF2-40B4-BE49-F238E27FC236}">
                <a16:creationId xmlns:a16="http://schemas.microsoft.com/office/drawing/2014/main" id="{35CC1107-BF9B-5138-3193-B5BF9308AA2C}"/>
              </a:ext>
            </a:extLst>
          </p:cNvPr>
          <p:cNvSpPr txBox="1"/>
          <p:nvPr/>
        </p:nvSpPr>
        <p:spPr>
          <a:xfrm>
            <a:off x="6493476" y="3429000"/>
            <a:ext cx="3962400" cy="984885"/>
          </a:xfrm>
          <a:prstGeom prst="rect">
            <a:avLst/>
          </a:prstGeom>
          <a:noFill/>
        </p:spPr>
        <p:txBody>
          <a:bodyPr wrap="square" rtlCol="0">
            <a:spAutoFit/>
          </a:bodyPr>
          <a:lstStyle/>
          <a:p>
            <a:r>
              <a:rPr lang="en-US" sz="2900" dirty="0"/>
              <a:t>Assignment: Different Point of View</a:t>
            </a:r>
          </a:p>
        </p:txBody>
      </p:sp>
      <p:sp>
        <p:nvSpPr>
          <p:cNvPr id="11" name="TextBox 10">
            <a:extLst>
              <a:ext uri="{FF2B5EF4-FFF2-40B4-BE49-F238E27FC236}">
                <a16:creationId xmlns:a16="http://schemas.microsoft.com/office/drawing/2014/main" id="{7CDF0931-3F60-C9BB-23F4-363A016DC991}"/>
              </a:ext>
            </a:extLst>
          </p:cNvPr>
          <p:cNvSpPr txBox="1"/>
          <p:nvPr/>
        </p:nvSpPr>
        <p:spPr>
          <a:xfrm>
            <a:off x="6493476" y="994545"/>
            <a:ext cx="4683210" cy="1754326"/>
          </a:xfrm>
          <a:prstGeom prst="rect">
            <a:avLst/>
          </a:prstGeom>
          <a:noFill/>
        </p:spPr>
        <p:txBody>
          <a:bodyPr wrap="square" rtlCol="0">
            <a:spAutoFit/>
          </a:bodyPr>
          <a:lstStyle/>
          <a:p>
            <a:r>
              <a:rPr lang="en-US" dirty="0"/>
              <a:t>The composition of this photo helped reach the goal: to put the focus on the leaf. The lighting on the leaf, shining through it, highlighted it and made it the center of attention. The color of the leaf in contrast to the green grass also helped make it the focus of the photo. </a:t>
            </a:r>
          </a:p>
        </p:txBody>
      </p:sp>
      <p:sp>
        <p:nvSpPr>
          <p:cNvPr id="12" name="Slide Number Placeholder 6">
            <a:extLst>
              <a:ext uri="{FF2B5EF4-FFF2-40B4-BE49-F238E27FC236}">
                <a16:creationId xmlns:a16="http://schemas.microsoft.com/office/drawing/2014/main" id="{078F7D57-57F5-A747-7C09-9ADE356BE5DE}"/>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3</a:t>
            </a:fld>
            <a:endParaRPr lang="en-US" dirty="0"/>
          </a:p>
        </p:txBody>
      </p:sp>
      <p:sp>
        <p:nvSpPr>
          <p:cNvPr id="13" name="Date Placeholder 23">
            <a:extLst>
              <a:ext uri="{FF2B5EF4-FFF2-40B4-BE49-F238E27FC236}">
                <a16:creationId xmlns:a16="http://schemas.microsoft.com/office/drawing/2014/main" id="{9ED432DD-E590-63CB-ABF8-E10B585F2925}"/>
              </a:ext>
            </a:extLst>
          </p:cNvPr>
          <p:cNvSpPr>
            <a:spLocks noGrp="1"/>
          </p:cNvSpPr>
          <p:nvPr>
            <p:ph type="dt" sz="half" idx="10"/>
          </p:nvPr>
        </p:nvSpPr>
        <p:spPr>
          <a:xfrm rot="5400000">
            <a:off x="10425981" y="4687095"/>
            <a:ext cx="2706690" cy="365125"/>
          </a:xfrm>
        </p:spPr>
        <p:txBody>
          <a:bodyPr/>
          <a:lstStyle/>
          <a:p>
            <a:pPr>
              <a:spcAft>
                <a:spcPts val="600"/>
              </a:spcAft>
            </a:pPr>
            <a:fld id="{05739FCD-39C2-4FCD-A23B-FC3E4BFD59CE}" type="datetime1">
              <a:rPr lang="en-US" smtClean="0"/>
              <a:pPr>
                <a:spcAft>
                  <a:spcPts val="600"/>
                </a:spcAft>
              </a:pPr>
              <a:t>12/21/23</a:t>
            </a:fld>
            <a:endParaRPr lang="en-US" dirty="0"/>
          </a:p>
        </p:txBody>
      </p:sp>
      <p:sp>
        <p:nvSpPr>
          <p:cNvPr id="14" name="Footer Placeholder 9">
            <a:extLst>
              <a:ext uri="{FF2B5EF4-FFF2-40B4-BE49-F238E27FC236}">
                <a16:creationId xmlns:a16="http://schemas.microsoft.com/office/drawing/2014/main" id="{D3468D41-14AA-C056-F907-16E059F3D05D}"/>
              </a:ext>
            </a:extLst>
          </p:cNvPr>
          <p:cNvSpPr>
            <a:spLocks noGrp="1"/>
          </p:cNvSpPr>
          <p:nvPr>
            <p:ph type="ftr" sz="quarter" idx="11"/>
          </p:nvPr>
        </p:nvSpPr>
        <p:spPr>
          <a:xfrm rot="5400000">
            <a:off x="-1131161" y="1592957"/>
            <a:ext cx="2973522" cy="365125"/>
          </a:xfrm>
        </p:spPr>
        <p:txBody>
          <a:bodyPr/>
          <a:lstStyle/>
          <a:p>
            <a:pPr>
              <a:spcAft>
                <a:spcPts val="600"/>
              </a:spcAft>
            </a:pPr>
            <a:r>
              <a:rPr lang="en-US" dirty="0"/>
              <a:t>Kaitlyn’s Portfolio</a:t>
            </a:r>
          </a:p>
        </p:txBody>
      </p:sp>
    </p:spTree>
    <p:extLst>
      <p:ext uri="{BB962C8B-B14F-4D97-AF65-F5344CB8AC3E}">
        <p14:creationId xmlns:p14="http://schemas.microsoft.com/office/powerpoint/2010/main" val="4252838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0" name="Footer Placeholder 8">
            <a:extLst>
              <a:ext uri="{FF2B5EF4-FFF2-40B4-BE49-F238E27FC236}">
                <a16:creationId xmlns:a16="http://schemas.microsoft.com/office/drawing/2014/main" id="{01B9DAC8-714C-487B-8C97-2C36AA589C40}"/>
              </a:ext>
            </a:extLst>
          </p:cNvPr>
          <p:cNvSpPr>
            <a:spLocks noGrp="1"/>
          </p:cNvSpPr>
          <p:nvPr>
            <p:ph type="ftr" sz="quarter" idx="11"/>
          </p:nvPr>
        </p:nvSpPr>
        <p:spPr>
          <a:xfrm rot="5400000">
            <a:off x="-1131161" y="1592957"/>
            <a:ext cx="2973522" cy="365125"/>
          </a:xfrm>
        </p:spPr>
        <p:txBody>
          <a:bodyPr/>
          <a:lstStyle/>
          <a:p>
            <a:pPr>
              <a:spcAft>
                <a:spcPts val="600"/>
              </a:spcAft>
            </a:pPr>
            <a:r>
              <a:rPr lang="en-US" dirty="0"/>
              <a:t>Sample Footer Text</a:t>
            </a:r>
          </a:p>
        </p:txBody>
      </p:sp>
      <p:sp>
        <p:nvSpPr>
          <p:cNvPr id="14" name="Date Placeholder 6">
            <a:extLst>
              <a:ext uri="{FF2B5EF4-FFF2-40B4-BE49-F238E27FC236}">
                <a16:creationId xmlns:a16="http://schemas.microsoft.com/office/drawing/2014/main" id="{B5B82EC0-51EE-4F2E-A087-D5223789A8DB}"/>
              </a:ext>
            </a:extLst>
          </p:cNvPr>
          <p:cNvSpPr>
            <a:spLocks noGrp="1"/>
          </p:cNvSpPr>
          <p:nvPr>
            <p:ph type="dt" sz="half" idx="10"/>
          </p:nvPr>
        </p:nvSpPr>
        <p:spPr>
          <a:xfrm rot="5400000">
            <a:off x="10425981" y="4687095"/>
            <a:ext cx="2706690" cy="365125"/>
          </a:xfrm>
        </p:spPr>
        <p:txBody>
          <a:bodyPr/>
          <a:lstStyle/>
          <a:p>
            <a:pPr>
              <a:spcAft>
                <a:spcPts val="600"/>
              </a:spcAft>
            </a:pPr>
            <a:fld id="{7B9EC781-EEFF-4A50-9702-BA8F81537B56}" type="datetime1">
              <a:rPr lang="en-US" smtClean="0"/>
              <a:pPr>
                <a:spcAft>
                  <a:spcPts val="600"/>
                </a:spcAft>
              </a:pPr>
              <a:t>12/21/23</a:t>
            </a:fld>
            <a:endParaRPr lang="en-US" dirty="0"/>
          </a:p>
        </p:txBody>
      </p:sp>
      <p:sp>
        <p:nvSpPr>
          <p:cNvPr id="16" name="Slide Number Placeholder 5">
            <a:extLst>
              <a:ext uri="{FF2B5EF4-FFF2-40B4-BE49-F238E27FC236}">
                <a16:creationId xmlns:a16="http://schemas.microsoft.com/office/drawing/2014/main" id="{7C41F5AD-86CF-4002-A24B-ED09D09239B3}"/>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4</a:t>
            </a:fld>
            <a:endParaRPr lang="en-US" dirty="0"/>
          </a:p>
        </p:txBody>
      </p:sp>
      <p:pic>
        <p:nvPicPr>
          <p:cNvPr id="5" name="Picture 4" descr="A snow sculpture in the snow&#10;&#10;Description automatically generated">
            <a:extLst>
              <a:ext uri="{FF2B5EF4-FFF2-40B4-BE49-F238E27FC236}">
                <a16:creationId xmlns:a16="http://schemas.microsoft.com/office/drawing/2014/main" id="{E9B65DB2-E05C-DCA9-CCA8-E4A0EAFE0F92}"/>
              </a:ext>
            </a:extLst>
          </p:cNvPr>
          <p:cNvPicPr>
            <a:picLocks noChangeAspect="1"/>
          </p:cNvPicPr>
          <p:nvPr/>
        </p:nvPicPr>
        <p:blipFill>
          <a:blip r:embed="rId2"/>
          <a:stretch>
            <a:fillRect/>
          </a:stretch>
        </p:blipFill>
        <p:spPr>
          <a:xfrm>
            <a:off x="3492654" y="1694849"/>
            <a:ext cx="5206692" cy="3468301"/>
          </a:xfrm>
          <a:prstGeom prst="rect">
            <a:avLst/>
          </a:prstGeom>
        </p:spPr>
      </p:pic>
      <p:sp>
        <p:nvSpPr>
          <p:cNvPr id="6" name="TextBox 5">
            <a:extLst>
              <a:ext uri="{FF2B5EF4-FFF2-40B4-BE49-F238E27FC236}">
                <a16:creationId xmlns:a16="http://schemas.microsoft.com/office/drawing/2014/main" id="{583A9EE1-C189-774A-5968-BE2B8A1900BB}"/>
              </a:ext>
            </a:extLst>
          </p:cNvPr>
          <p:cNvSpPr txBox="1"/>
          <p:nvPr/>
        </p:nvSpPr>
        <p:spPr>
          <a:xfrm>
            <a:off x="1050366" y="2553451"/>
            <a:ext cx="2248887" cy="720546"/>
          </a:xfrm>
          <a:prstGeom prst="rect">
            <a:avLst/>
          </a:prstGeom>
          <a:noFill/>
        </p:spPr>
        <p:txBody>
          <a:bodyPr wrap="square" rtlCol="0">
            <a:spAutoFit/>
          </a:bodyPr>
          <a:lstStyle/>
          <a:p>
            <a:pPr algn="r"/>
            <a:r>
              <a:rPr lang="en-US" sz="4000" dirty="0"/>
              <a:t>Silhouette</a:t>
            </a:r>
          </a:p>
        </p:txBody>
      </p:sp>
      <p:sp>
        <p:nvSpPr>
          <p:cNvPr id="11" name="TextBox 10">
            <a:extLst>
              <a:ext uri="{FF2B5EF4-FFF2-40B4-BE49-F238E27FC236}">
                <a16:creationId xmlns:a16="http://schemas.microsoft.com/office/drawing/2014/main" id="{7EAE73E1-3F4D-7394-640F-61180469F75D}"/>
              </a:ext>
            </a:extLst>
          </p:cNvPr>
          <p:cNvSpPr txBox="1"/>
          <p:nvPr/>
        </p:nvSpPr>
        <p:spPr>
          <a:xfrm>
            <a:off x="230110" y="3285713"/>
            <a:ext cx="3069143" cy="1431161"/>
          </a:xfrm>
          <a:prstGeom prst="rect">
            <a:avLst/>
          </a:prstGeom>
          <a:noFill/>
        </p:spPr>
        <p:txBody>
          <a:bodyPr wrap="square" rtlCol="0">
            <a:spAutoFit/>
          </a:bodyPr>
          <a:lstStyle/>
          <a:p>
            <a:pPr algn="r"/>
            <a:r>
              <a:rPr lang="en-US" sz="2900" dirty="0"/>
              <a:t>Assignment: Social Documentary Project</a:t>
            </a:r>
          </a:p>
        </p:txBody>
      </p:sp>
      <p:sp>
        <p:nvSpPr>
          <p:cNvPr id="13" name="TextBox 12">
            <a:extLst>
              <a:ext uri="{FF2B5EF4-FFF2-40B4-BE49-F238E27FC236}">
                <a16:creationId xmlns:a16="http://schemas.microsoft.com/office/drawing/2014/main" id="{7BABCCFC-A4A4-69DF-3970-DB95841A59AB}"/>
              </a:ext>
            </a:extLst>
          </p:cNvPr>
          <p:cNvSpPr txBox="1"/>
          <p:nvPr/>
        </p:nvSpPr>
        <p:spPr>
          <a:xfrm>
            <a:off x="9031693" y="2541735"/>
            <a:ext cx="2767913" cy="1754326"/>
          </a:xfrm>
          <a:prstGeom prst="rect">
            <a:avLst/>
          </a:prstGeom>
          <a:noFill/>
        </p:spPr>
        <p:txBody>
          <a:bodyPr wrap="square" rtlCol="0">
            <a:spAutoFit/>
          </a:bodyPr>
          <a:lstStyle/>
          <a:p>
            <a:r>
              <a:rPr lang="en-US" dirty="0"/>
              <a:t>This photo’s goal was to show the shape of a huddled body imprinted on the snow. I edited the imprint to be darker, making it a bit more visible. </a:t>
            </a:r>
          </a:p>
        </p:txBody>
      </p:sp>
    </p:spTree>
    <p:extLst>
      <p:ext uri="{BB962C8B-B14F-4D97-AF65-F5344CB8AC3E}">
        <p14:creationId xmlns:p14="http://schemas.microsoft.com/office/powerpoint/2010/main" val="3301675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0F754-90F3-DD03-BCB4-B86BE90C9BA0}"/>
              </a:ext>
            </a:extLst>
          </p:cNvPr>
          <p:cNvSpPr>
            <a:spLocks noGrp="1"/>
          </p:cNvSpPr>
          <p:nvPr>
            <p:ph type="title"/>
          </p:nvPr>
        </p:nvSpPr>
        <p:spPr>
          <a:xfrm>
            <a:off x="7114293" y="1396314"/>
            <a:ext cx="4822333" cy="1441913"/>
          </a:xfrm>
        </p:spPr>
        <p:txBody>
          <a:bodyPr>
            <a:normAutofit fontScale="90000"/>
          </a:bodyPr>
          <a:lstStyle/>
          <a:p>
            <a:r>
              <a:rPr lang="en-US" dirty="0">
                <a:latin typeface="+mn-lt"/>
              </a:rPr>
              <a:t>Beautiful Birch</a:t>
            </a:r>
            <a:br>
              <a:rPr lang="en-US" dirty="0">
                <a:latin typeface="+mn-lt"/>
              </a:rPr>
            </a:br>
            <a:r>
              <a:rPr lang="en-US" sz="3200" dirty="0">
                <a:latin typeface="+mn-lt"/>
              </a:rPr>
              <a:t>Assignment: Up Close and Detail Landscape Photos</a:t>
            </a:r>
            <a:endParaRPr lang="en-US" dirty="0">
              <a:latin typeface="+mn-lt"/>
            </a:endParaRPr>
          </a:p>
        </p:txBody>
      </p:sp>
      <p:pic>
        <p:nvPicPr>
          <p:cNvPr id="5" name="Content Placeholder 4" descr="Close-up of a tree trunk&#10;&#10;Description automatically generated">
            <a:extLst>
              <a:ext uri="{FF2B5EF4-FFF2-40B4-BE49-F238E27FC236}">
                <a16:creationId xmlns:a16="http://schemas.microsoft.com/office/drawing/2014/main" id="{F13177D1-1792-A847-C044-84969B29B25B}"/>
              </a:ext>
            </a:extLst>
          </p:cNvPr>
          <p:cNvPicPr>
            <a:picLocks noGrp="1" noChangeAspect="1"/>
          </p:cNvPicPr>
          <p:nvPr>
            <p:ph idx="1"/>
          </p:nvPr>
        </p:nvPicPr>
        <p:blipFill>
          <a:blip r:embed="rId2"/>
          <a:stretch>
            <a:fillRect/>
          </a:stretch>
        </p:blipFill>
        <p:spPr>
          <a:xfrm>
            <a:off x="627214" y="1371600"/>
            <a:ext cx="6169408" cy="4114800"/>
          </a:xfrm>
        </p:spPr>
      </p:pic>
      <p:sp>
        <p:nvSpPr>
          <p:cNvPr id="6" name="TextBox 5">
            <a:extLst>
              <a:ext uri="{FF2B5EF4-FFF2-40B4-BE49-F238E27FC236}">
                <a16:creationId xmlns:a16="http://schemas.microsoft.com/office/drawing/2014/main" id="{4FE926E5-8D6D-A9FF-7739-50F652398087}"/>
              </a:ext>
            </a:extLst>
          </p:cNvPr>
          <p:cNvSpPr txBox="1"/>
          <p:nvPr/>
        </p:nvSpPr>
        <p:spPr>
          <a:xfrm>
            <a:off x="7114293" y="3262281"/>
            <a:ext cx="4621426" cy="1754326"/>
          </a:xfrm>
          <a:prstGeom prst="rect">
            <a:avLst/>
          </a:prstGeom>
          <a:noFill/>
        </p:spPr>
        <p:txBody>
          <a:bodyPr wrap="square" rtlCol="0">
            <a:spAutoFit/>
          </a:bodyPr>
          <a:lstStyle/>
          <a:p>
            <a:r>
              <a:rPr lang="en-US" dirty="0"/>
              <a:t>My goal for this photo was to capture the calmness that often envelopes nature. This shown in the composition: The gentle lighting and shadows, the group of leaves on the left side of the image, and the swaying tree in the background. </a:t>
            </a:r>
          </a:p>
        </p:txBody>
      </p:sp>
      <p:sp>
        <p:nvSpPr>
          <p:cNvPr id="7" name="Footer Placeholder 9">
            <a:extLst>
              <a:ext uri="{FF2B5EF4-FFF2-40B4-BE49-F238E27FC236}">
                <a16:creationId xmlns:a16="http://schemas.microsoft.com/office/drawing/2014/main" id="{0B7F1E8D-4F1A-AC4B-DA65-97021080DE2C}"/>
              </a:ext>
            </a:extLst>
          </p:cNvPr>
          <p:cNvSpPr>
            <a:spLocks noGrp="1"/>
          </p:cNvSpPr>
          <p:nvPr>
            <p:ph type="ftr" sz="quarter" idx="11"/>
          </p:nvPr>
        </p:nvSpPr>
        <p:spPr>
          <a:xfrm rot="5400000">
            <a:off x="-1131161" y="1592957"/>
            <a:ext cx="2973522" cy="365125"/>
          </a:xfrm>
        </p:spPr>
        <p:txBody>
          <a:bodyPr/>
          <a:lstStyle/>
          <a:p>
            <a:pPr>
              <a:spcAft>
                <a:spcPts val="600"/>
              </a:spcAft>
            </a:pPr>
            <a:r>
              <a:rPr lang="en-US" dirty="0"/>
              <a:t>Kaitlyn’s Portfolio</a:t>
            </a:r>
          </a:p>
        </p:txBody>
      </p:sp>
      <p:sp>
        <p:nvSpPr>
          <p:cNvPr id="8" name="Date Placeholder 8">
            <a:extLst>
              <a:ext uri="{FF2B5EF4-FFF2-40B4-BE49-F238E27FC236}">
                <a16:creationId xmlns:a16="http://schemas.microsoft.com/office/drawing/2014/main" id="{03562783-9C1D-ED6F-F5F5-0A27E947231A}"/>
              </a:ext>
            </a:extLst>
          </p:cNvPr>
          <p:cNvSpPr>
            <a:spLocks noGrp="1"/>
          </p:cNvSpPr>
          <p:nvPr>
            <p:ph type="dt" sz="half" idx="10"/>
          </p:nvPr>
        </p:nvSpPr>
        <p:spPr>
          <a:xfrm rot="5400000">
            <a:off x="10425981" y="4687095"/>
            <a:ext cx="2706690" cy="365125"/>
          </a:xfrm>
        </p:spPr>
        <p:txBody>
          <a:bodyPr/>
          <a:lstStyle/>
          <a:p>
            <a:pPr>
              <a:spcAft>
                <a:spcPts val="600"/>
              </a:spcAft>
            </a:pPr>
            <a:fld id="{0FE6ECCF-4568-4E09-8362-D2A8406334BE}" type="datetime1">
              <a:rPr lang="en-US" smtClean="0"/>
              <a:pPr>
                <a:spcAft>
                  <a:spcPts val="600"/>
                </a:spcAft>
              </a:pPr>
              <a:t>12/21/23</a:t>
            </a:fld>
            <a:endParaRPr lang="en-US" dirty="0"/>
          </a:p>
        </p:txBody>
      </p:sp>
      <p:sp>
        <p:nvSpPr>
          <p:cNvPr id="9" name="Slide Number Placeholder 6">
            <a:extLst>
              <a:ext uri="{FF2B5EF4-FFF2-40B4-BE49-F238E27FC236}">
                <a16:creationId xmlns:a16="http://schemas.microsoft.com/office/drawing/2014/main" id="{EE1B2F35-85BF-A712-B065-941FEBED9BC9}"/>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5</a:t>
            </a:fld>
            <a:endParaRPr lang="en-US" dirty="0"/>
          </a:p>
        </p:txBody>
      </p:sp>
    </p:spTree>
    <p:extLst>
      <p:ext uri="{BB962C8B-B14F-4D97-AF65-F5344CB8AC3E}">
        <p14:creationId xmlns:p14="http://schemas.microsoft.com/office/powerpoint/2010/main" val="2082937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B0349C6-40E7-4680-A2C8-E84BC0141BB0}"/>
              </a:ext>
            </a:extLst>
          </p:cNvPr>
          <p:cNvSpPr>
            <a:spLocks noGrp="1"/>
          </p:cNvSpPr>
          <p:nvPr>
            <p:ph type="title"/>
          </p:nvPr>
        </p:nvSpPr>
        <p:spPr>
          <a:xfrm>
            <a:off x="2909186" y="4707753"/>
            <a:ext cx="1844661" cy="755822"/>
          </a:xfrm>
        </p:spPr>
        <p:txBody>
          <a:bodyPr>
            <a:normAutofit/>
          </a:bodyPr>
          <a:lstStyle/>
          <a:p>
            <a:pPr algn="r"/>
            <a:r>
              <a:rPr lang="en-US" sz="2900" dirty="0">
                <a:latin typeface="+mn-lt"/>
              </a:rPr>
              <a:t>Choice</a:t>
            </a:r>
          </a:p>
        </p:txBody>
      </p:sp>
      <p:sp>
        <p:nvSpPr>
          <p:cNvPr id="14" name="Date Placeholder 23">
            <a:extLst>
              <a:ext uri="{FF2B5EF4-FFF2-40B4-BE49-F238E27FC236}">
                <a16:creationId xmlns:a16="http://schemas.microsoft.com/office/drawing/2014/main" id="{55B39C46-506D-44D7-AEB8-EF349EE51736}"/>
              </a:ext>
            </a:extLst>
          </p:cNvPr>
          <p:cNvSpPr>
            <a:spLocks noGrp="1"/>
          </p:cNvSpPr>
          <p:nvPr>
            <p:ph type="dt" sz="half" idx="10"/>
          </p:nvPr>
        </p:nvSpPr>
        <p:spPr>
          <a:xfrm rot="5400000">
            <a:off x="10425981" y="4687095"/>
            <a:ext cx="2706690" cy="365125"/>
          </a:xfrm>
        </p:spPr>
        <p:txBody>
          <a:bodyPr/>
          <a:lstStyle/>
          <a:p>
            <a:pPr>
              <a:spcAft>
                <a:spcPts val="600"/>
              </a:spcAft>
            </a:pPr>
            <a:fld id="{05739FCD-39C2-4FCD-A23B-FC3E4BFD59CE}" type="datetime1">
              <a:rPr lang="en-US" smtClean="0"/>
              <a:pPr>
                <a:spcAft>
                  <a:spcPts val="600"/>
                </a:spcAft>
              </a:pPr>
              <a:t>12/21/23</a:t>
            </a:fld>
            <a:endParaRPr lang="en-US" dirty="0"/>
          </a:p>
        </p:txBody>
      </p:sp>
      <p:sp>
        <p:nvSpPr>
          <p:cNvPr id="16" name="Slide Number Placeholder 19">
            <a:extLst>
              <a:ext uri="{FF2B5EF4-FFF2-40B4-BE49-F238E27FC236}">
                <a16:creationId xmlns:a16="http://schemas.microsoft.com/office/drawing/2014/main" id="{52768403-B88C-4BF4-9D44-D8688719AE08}"/>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6</a:t>
            </a:fld>
            <a:endParaRPr lang="en-US" dirty="0"/>
          </a:p>
        </p:txBody>
      </p:sp>
      <p:sp>
        <p:nvSpPr>
          <p:cNvPr id="4" name="TextBox 3">
            <a:extLst>
              <a:ext uri="{FF2B5EF4-FFF2-40B4-BE49-F238E27FC236}">
                <a16:creationId xmlns:a16="http://schemas.microsoft.com/office/drawing/2014/main" id="{B9EC7277-A8DA-21E9-0652-983EA1406E36}"/>
              </a:ext>
            </a:extLst>
          </p:cNvPr>
          <p:cNvSpPr txBox="1"/>
          <p:nvPr/>
        </p:nvSpPr>
        <p:spPr>
          <a:xfrm>
            <a:off x="425478" y="4279256"/>
            <a:ext cx="4328369" cy="707886"/>
          </a:xfrm>
          <a:prstGeom prst="rect">
            <a:avLst/>
          </a:prstGeom>
          <a:noFill/>
        </p:spPr>
        <p:txBody>
          <a:bodyPr wrap="square" rtlCol="0">
            <a:spAutoFit/>
          </a:bodyPr>
          <a:lstStyle/>
          <a:p>
            <a:pPr algn="r"/>
            <a:r>
              <a:rPr lang="en-US" sz="4000" dirty="0"/>
              <a:t>Broken</a:t>
            </a:r>
          </a:p>
        </p:txBody>
      </p:sp>
      <p:pic>
        <p:nvPicPr>
          <p:cNvPr id="6" name="Picture 5" descr="Close-up of ice on the ground&#10;&#10;Description automatically generated">
            <a:extLst>
              <a:ext uri="{FF2B5EF4-FFF2-40B4-BE49-F238E27FC236}">
                <a16:creationId xmlns:a16="http://schemas.microsoft.com/office/drawing/2014/main" id="{CB9AEDB6-714C-5556-B595-F69258A7A0F1}"/>
              </a:ext>
            </a:extLst>
          </p:cNvPr>
          <p:cNvPicPr>
            <a:picLocks noChangeAspect="1"/>
          </p:cNvPicPr>
          <p:nvPr/>
        </p:nvPicPr>
        <p:blipFill>
          <a:blip r:embed="rId2"/>
          <a:stretch>
            <a:fillRect/>
          </a:stretch>
        </p:blipFill>
        <p:spPr>
          <a:xfrm>
            <a:off x="5581053" y="580768"/>
            <a:ext cx="5931243" cy="3954162"/>
          </a:xfrm>
          <a:prstGeom prst="rect">
            <a:avLst/>
          </a:prstGeom>
        </p:spPr>
      </p:pic>
      <p:sp>
        <p:nvSpPr>
          <p:cNvPr id="7" name="TextBox 6">
            <a:extLst>
              <a:ext uri="{FF2B5EF4-FFF2-40B4-BE49-F238E27FC236}">
                <a16:creationId xmlns:a16="http://schemas.microsoft.com/office/drawing/2014/main" id="{D6FCB07F-4131-C2C6-32CB-391C0CEE2762}"/>
              </a:ext>
            </a:extLst>
          </p:cNvPr>
          <p:cNvSpPr txBox="1"/>
          <p:nvPr/>
        </p:nvSpPr>
        <p:spPr>
          <a:xfrm>
            <a:off x="812042" y="580768"/>
            <a:ext cx="3941805" cy="2031325"/>
          </a:xfrm>
          <a:prstGeom prst="rect">
            <a:avLst/>
          </a:prstGeom>
          <a:noFill/>
        </p:spPr>
        <p:txBody>
          <a:bodyPr wrap="square" rtlCol="0">
            <a:spAutoFit/>
          </a:bodyPr>
          <a:lstStyle/>
          <a:p>
            <a:pPr algn="r"/>
            <a:r>
              <a:rPr lang="en-US" dirty="0"/>
              <a:t>My goal for this photo was to get all the tiny pieces of ice. The shattered bits and pieces, up close in detail. The composition of this photo is one of my favorites. The gradient from solid ice, to shattered, to ground. The lighting also helped keep the cool tones of the ice. </a:t>
            </a:r>
          </a:p>
        </p:txBody>
      </p:sp>
      <p:sp>
        <p:nvSpPr>
          <p:cNvPr id="11" name="Footer Placeholder 9">
            <a:extLst>
              <a:ext uri="{FF2B5EF4-FFF2-40B4-BE49-F238E27FC236}">
                <a16:creationId xmlns:a16="http://schemas.microsoft.com/office/drawing/2014/main" id="{CE17B404-C8D8-16BA-CC47-29E1B41E9836}"/>
              </a:ext>
            </a:extLst>
          </p:cNvPr>
          <p:cNvSpPr>
            <a:spLocks noGrp="1"/>
          </p:cNvSpPr>
          <p:nvPr>
            <p:ph type="ftr" sz="quarter" idx="11"/>
          </p:nvPr>
        </p:nvSpPr>
        <p:spPr>
          <a:xfrm rot="5400000">
            <a:off x="-1131161" y="1592957"/>
            <a:ext cx="2973522" cy="365125"/>
          </a:xfrm>
        </p:spPr>
        <p:txBody>
          <a:bodyPr/>
          <a:lstStyle/>
          <a:p>
            <a:pPr>
              <a:spcAft>
                <a:spcPts val="600"/>
              </a:spcAft>
            </a:pPr>
            <a:r>
              <a:rPr lang="en-US" dirty="0"/>
              <a:t>Kaitlyn’s Portfolio</a:t>
            </a:r>
          </a:p>
        </p:txBody>
      </p:sp>
    </p:spTree>
    <p:extLst>
      <p:ext uri="{BB962C8B-B14F-4D97-AF65-F5344CB8AC3E}">
        <p14:creationId xmlns:p14="http://schemas.microsoft.com/office/powerpoint/2010/main" val="2611603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8">
            <a:extLst>
              <a:ext uri="{FF2B5EF4-FFF2-40B4-BE49-F238E27FC236}">
                <a16:creationId xmlns:a16="http://schemas.microsoft.com/office/drawing/2014/main" id="{ABB7E8D2-F7F0-419D-AE76-F58C74AB5520}"/>
              </a:ext>
            </a:extLst>
          </p:cNvPr>
          <p:cNvSpPr>
            <a:spLocks noGrp="1"/>
          </p:cNvSpPr>
          <p:nvPr>
            <p:ph type="ftr" sz="quarter" idx="11"/>
          </p:nvPr>
        </p:nvSpPr>
        <p:spPr>
          <a:xfrm rot="5400000">
            <a:off x="-1131161" y="1592957"/>
            <a:ext cx="2973522" cy="365125"/>
          </a:xfrm>
        </p:spPr>
        <p:txBody>
          <a:bodyPr/>
          <a:lstStyle/>
          <a:p>
            <a:pPr>
              <a:spcAft>
                <a:spcPts val="600"/>
              </a:spcAft>
            </a:pPr>
            <a:r>
              <a:rPr lang="en-US" dirty="0"/>
              <a:t>Sample Footer Text</a:t>
            </a:r>
          </a:p>
        </p:txBody>
      </p:sp>
      <p:sp>
        <p:nvSpPr>
          <p:cNvPr id="12" name="Date Placeholder 7">
            <a:extLst>
              <a:ext uri="{FF2B5EF4-FFF2-40B4-BE49-F238E27FC236}">
                <a16:creationId xmlns:a16="http://schemas.microsoft.com/office/drawing/2014/main" id="{90EFFB0D-6859-432F-9DE1-DBBAF9C9E844}"/>
              </a:ext>
            </a:extLst>
          </p:cNvPr>
          <p:cNvSpPr>
            <a:spLocks noGrp="1"/>
          </p:cNvSpPr>
          <p:nvPr>
            <p:ph type="dt" sz="half" idx="10"/>
          </p:nvPr>
        </p:nvSpPr>
        <p:spPr>
          <a:xfrm rot="5400000">
            <a:off x="10425981" y="4687095"/>
            <a:ext cx="2706690" cy="365125"/>
          </a:xfrm>
        </p:spPr>
        <p:txBody>
          <a:bodyPr/>
          <a:lstStyle/>
          <a:p>
            <a:pPr>
              <a:spcAft>
                <a:spcPts val="600"/>
              </a:spcAft>
            </a:pPr>
            <a:fld id="{C0A7D221-AE7D-4AE7-BC75-A1BFF3F20AD0}" type="datetime1">
              <a:rPr lang="en-US" smtClean="0"/>
              <a:pPr>
                <a:spcAft>
                  <a:spcPts val="600"/>
                </a:spcAft>
              </a:pPr>
              <a:t>12/21/23</a:t>
            </a:fld>
            <a:endParaRPr lang="en-US" dirty="0"/>
          </a:p>
        </p:txBody>
      </p:sp>
      <p:sp>
        <p:nvSpPr>
          <p:cNvPr id="14" name="Slide Number Placeholder 9">
            <a:extLst>
              <a:ext uri="{FF2B5EF4-FFF2-40B4-BE49-F238E27FC236}">
                <a16:creationId xmlns:a16="http://schemas.microsoft.com/office/drawing/2014/main" id="{9495C444-8A94-4689-91AE-66BB17E98B6D}"/>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7</a:t>
            </a:fld>
            <a:endParaRPr lang="en-US" dirty="0"/>
          </a:p>
        </p:txBody>
      </p:sp>
      <p:pic>
        <p:nvPicPr>
          <p:cNvPr id="7" name="Picture 6" descr="A tree branches in a forest&#10;&#10;Description automatically generated">
            <a:extLst>
              <a:ext uri="{FF2B5EF4-FFF2-40B4-BE49-F238E27FC236}">
                <a16:creationId xmlns:a16="http://schemas.microsoft.com/office/drawing/2014/main" id="{5064FAFA-FA83-64A5-0255-914256190CE7}"/>
              </a:ext>
            </a:extLst>
          </p:cNvPr>
          <p:cNvPicPr>
            <a:picLocks noChangeAspect="1"/>
          </p:cNvPicPr>
          <p:nvPr/>
        </p:nvPicPr>
        <p:blipFill>
          <a:blip r:embed="rId2"/>
          <a:stretch>
            <a:fillRect/>
          </a:stretch>
        </p:blipFill>
        <p:spPr>
          <a:xfrm>
            <a:off x="6453949" y="762828"/>
            <a:ext cx="4932749" cy="3285821"/>
          </a:xfrm>
          <a:prstGeom prst="rect">
            <a:avLst/>
          </a:prstGeom>
        </p:spPr>
      </p:pic>
      <p:sp>
        <p:nvSpPr>
          <p:cNvPr id="8" name="TextBox 7">
            <a:extLst>
              <a:ext uri="{FF2B5EF4-FFF2-40B4-BE49-F238E27FC236}">
                <a16:creationId xmlns:a16="http://schemas.microsoft.com/office/drawing/2014/main" id="{3EE0E0D6-04ED-2703-AAE3-6959A2C750A3}"/>
              </a:ext>
            </a:extLst>
          </p:cNvPr>
          <p:cNvSpPr txBox="1"/>
          <p:nvPr/>
        </p:nvSpPr>
        <p:spPr>
          <a:xfrm>
            <a:off x="6606943" y="4399004"/>
            <a:ext cx="4626760" cy="707886"/>
          </a:xfrm>
          <a:prstGeom prst="rect">
            <a:avLst/>
          </a:prstGeom>
          <a:noFill/>
        </p:spPr>
        <p:txBody>
          <a:bodyPr wrap="square" rtlCol="0">
            <a:spAutoFit/>
          </a:bodyPr>
          <a:lstStyle/>
          <a:p>
            <a:r>
              <a:rPr lang="en-US" sz="4000" dirty="0"/>
              <a:t>A Look Into the Trees</a:t>
            </a:r>
          </a:p>
        </p:txBody>
      </p:sp>
      <p:sp>
        <p:nvSpPr>
          <p:cNvPr id="9" name="TextBox 8">
            <a:extLst>
              <a:ext uri="{FF2B5EF4-FFF2-40B4-BE49-F238E27FC236}">
                <a16:creationId xmlns:a16="http://schemas.microsoft.com/office/drawing/2014/main" id="{9F387FE9-0A3E-F9B8-4B58-DF5BB3807E6A}"/>
              </a:ext>
            </a:extLst>
          </p:cNvPr>
          <p:cNvSpPr txBox="1"/>
          <p:nvPr/>
        </p:nvSpPr>
        <p:spPr>
          <a:xfrm>
            <a:off x="6845643" y="5276335"/>
            <a:ext cx="4250725" cy="984885"/>
          </a:xfrm>
          <a:prstGeom prst="rect">
            <a:avLst/>
          </a:prstGeom>
          <a:noFill/>
        </p:spPr>
        <p:txBody>
          <a:bodyPr wrap="square" rtlCol="0">
            <a:spAutoFit/>
          </a:bodyPr>
          <a:lstStyle/>
          <a:p>
            <a:pPr algn="ctr"/>
            <a:r>
              <a:rPr lang="en-US" sz="2900" dirty="0"/>
              <a:t>Assignment: Composition Photos</a:t>
            </a:r>
          </a:p>
        </p:txBody>
      </p:sp>
      <p:sp>
        <p:nvSpPr>
          <p:cNvPr id="11" name="TextBox 10">
            <a:extLst>
              <a:ext uri="{FF2B5EF4-FFF2-40B4-BE49-F238E27FC236}">
                <a16:creationId xmlns:a16="http://schemas.microsoft.com/office/drawing/2014/main" id="{51CBCD83-FAEF-E8EA-2AD3-09B293FA6E7B}"/>
              </a:ext>
            </a:extLst>
          </p:cNvPr>
          <p:cNvSpPr txBox="1"/>
          <p:nvPr/>
        </p:nvSpPr>
        <p:spPr>
          <a:xfrm>
            <a:off x="1611650" y="1775519"/>
            <a:ext cx="3768811" cy="1754326"/>
          </a:xfrm>
          <a:prstGeom prst="rect">
            <a:avLst/>
          </a:prstGeom>
          <a:noFill/>
        </p:spPr>
        <p:txBody>
          <a:bodyPr wrap="square" rtlCol="0">
            <a:spAutoFit/>
          </a:bodyPr>
          <a:lstStyle/>
          <a:p>
            <a:pPr algn="r"/>
            <a:r>
              <a:rPr lang="en-US" dirty="0"/>
              <a:t>My goal with this photo was to try a different point of view. I also wanted to have balance in the composition with most of the branches on both sides while the middle was clearer. I also edited it to be darker. </a:t>
            </a:r>
          </a:p>
        </p:txBody>
      </p:sp>
    </p:spTree>
    <p:extLst>
      <p:ext uri="{BB962C8B-B14F-4D97-AF65-F5344CB8AC3E}">
        <p14:creationId xmlns:p14="http://schemas.microsoft.com/office/powerpoint/2010/main" val="38336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 name="Footer Placeholder 39">
            <a:extLst>
              <a:ext uri="{FF2B5EF4-FFF2-40B4-BE49-F238E27FC236}">
                <a16:creationId xmlns:a16="http://schemas.microsoft.com/office/drawing/2014/main" id="{0DB0A489-2D8B-4649-B9B6-69A8556DBCB9}"/>
              </a:ext>
            </a:extLst>
          </p:cNvPr>
          <p:cNvSpPr>
            <a:spLocks noGrp="1"/>
          </p:cNvSpPr>
          <p:nvPr>
            <p:ph type="ftr" sz="quarter" idx="11"/>
          </p:nvPr>
        </p:nvSpPr>
        <p:spPr>
          <a:xfrm rot="5400000">
            <a:off x="-1131161" y="1592957"/>
            <a:ext cx="2973522" cy="365125"/>
          </a:xfrm>
        </p:spPr>
        <p:txBody>
          <a:bodyPr/>
          <a:lstStyle/>
          <a:p>
            <a:pPr>
              <a:spcAft>
                <a:spcPts val="600"/>
              </a:spcAft>
            </a:pPr>
            <a:r>
              <a:rPr lang="en-US" dirty="0"/>
              <a:t>Kaitlyn’s Portfolio</a:t>
            </a:r>
          </a:p>
        </p:txBody>
      </p:sp>
      <p:sp>
        <p:nvSpPr>
          <p:cNvPr id="11" name="Date Placeholder 3">
            <a:extLst>
              <a:ext uri="{FF2B5EF4-FFF2-40B4-BE49-F238E27FC236}">
                <a16:creationId xmlns:a16="http://schemas.microsoft.com/office/drawing/2014/main" id="{A4B20435-2D65-4C61-926E-4E9E142D6321}"/>
              </a:ext>
            </a:extLst>
          </p:cNvPr>
          <p:cNvSpPr>
            <a:spLocks noGrp="1"/>
          </p:cNvSpPr>
          <p:nvPr>
            <p:ph type="dt" sz="half" idx="10"/>
          </p:nvPr>
        </p:nvSpPr>
        <p:spPr>
          <a:xfrm rot="5400000">
            <a:off x="10425981" y="4687095"/>
            <a:ext cx="2706690" cy="365125"/>
          </a:xfrm>
        </p:spPr>
        <p:txBody>
          <a:bodyPr/>
          <a:lstStyle/>
          <a:p>
            <a:pPr>
              <a:spcAft>
                <a:spcPts val="600"/>
              </a:spcAft>
            </a:pPr>
            <a:fld id="{E18705FD-6557-4FC5-BC9D-EBAA50AADCFF}" type="datetime1">
              <a:rPr lang="en-US" smtClean="0"/>
              <a:pPr>
                <a:spcAft>
                  <a:spcPts val="600"/>
                </a:spcAft>
              </a:pPr>
              <a:t>12/21/23</a:t>
            </a:fld>
            <a:endParaRPr lang="en-US" dirty="0"/>
          </a:p>
        </p:txBody>
      </p:sp>
      <p:sp>
        <p:nvSpPr>
          <p:cNvPr id="13" name="Slide Number Placeholder 20">
            <a:extLst>
              <a:ext uri="{FF2B5EF4-FFF2-40B4-BE49-F238E27FC236}">
                <a16:creationId xmlns:a16="http://schemas.microsoft.com/office/drawing/2014/main" id="{D17D7EA4-02EF-4F44-AC63-465DB894E157}"/>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8</a:t>
            </a:fld>
            <a:endParaRPr lang="en-US" dirty="0"/>
          </a:p>
        </p:txBody>
      </p:sp>
      <p:pic>
        <p:nvPicPr>
          <p:cNvPr id="5" name="Picture 4" descr="A black bear lying on a rock&#10;&#10;Description automatically generated">
            <a:extLst>
              <a:ext uri="{FF2B5EF4-FFF2-40B4-BE49-F238E27FC236}">
                <a16:creationId xmlns:a16="http://schemas.microsoft.com/office/drawing/2014/main" id="{C7FC0583-6E67-F96C-A24F-ADF108E219BF}"/>
              </a:ext>
            </a:extLst>
          </p:cNvPr>
          <p:cNvPicPr>
            <a:picLocks noChangeAspect="1"/>
          </p:cNvPicPr>
          <p:nvPr/>
        </p:nvPicPr>
        <p:blipFill>
          <a:blip r:embed="rId2"/>
          <a:stretch>
            <a:fillRect/>
          </a:stretch>
        </p:blipFill>
        <p:spPr>
          <a:xfrm>
            <a:off x="903074" y="3262281"/>
            <a:ext cx="4263080" cy="2842053"/>
          </a:xfrm>
          <a:prstGeom prst="rect">
            <a:avLst/>
          </a:prstGeom>
        </p:spPr>
      </p:pic>
      <p:sp>
        <p:nvSpPr>
          <p:cNvPr id="6" name="TextBox 5">
            <a:extLst>
              <a:ext uri="{FF2B5EF4-FFF2-40B4-BE49-F238E27FC236}">
                <a16:creationId xmlns:a16="http://schemas.microsoft.com/office/drawing/2014/main" id="{9577B8BD-4CD1-BCB7-E33D-EA06003D39D6}"/>
              </a:ext>
            </a:extLst>
          </p:cNvPr>
          <p:cNvSpPr txBox="1"/>
          <p:nvPr/>
        </p:nvSpPr>
        <p:spPr>
          <a:xfrm>
            <a:off x="1792760" y="2421925"/>
            <a:ext cx="3373394" cy="707886"/>
          </a:xfrm>
          <a:prstGeom prst="rect">
            <a:avLst/>
          </a:prstGeom>
          <a:noFill/>
        </p:spPr>
        <p:txBody>
          <a:bodyPr wrap="square" rtlCol="0">
            <a:spAutoFit/>
          </a:bodyPr>
          <a:lstStyle/>
          <a:p>
            <a:pPr algn="r"/>
            <a:r>
              <a:rPr lang="en-US" sz="4000" dirty="0"/>
              <a:t>A Little Leisure</a:t>
            </a:r>
          </a:p>
        </p:txBody>
      </p:sp>
      <p:sp>
        <p:nvSpPr>
          <p:cNvPr id="8" name="TextBox 7">
            <a:extLst>
              <a:ext uri="{FF2B5EF4-FFF2-40B4-BE49-F238E27FC236}">
                <a16:creationId xmlns:a16="http://schemas.microsoft.com/office/drawing/2014/main" id="{FA089609-17AF-7761-5633-7F0A27AA3F4D}"/>
              </a:ext>
            </a:extLst>
          </p:cNvPr>
          <p:cNvSpPr txBox="1"/>
          <p:nvPr/>
        </p:nvSpPr>
        <p:spPr>
          <a:xfrm>
            <a:off x="1706262" y="1437040"/>
            <a:ext cx="3459892" cy="984885"/>
          </a:xfrm>
          <a:prstGeom prst="rect">
            <a:avLst/>
          </a:prstGeom>
          <a:noFill/>
        </p:spPr>
        <p:txBody>
          <a:bodyPr wrap="square" rtlCol="0">
            <a:spAutoFit/>
          </a:bodyPr>
          <a:lstStyle/>
          <a:p>
            <a:pPr algn="r"/>
            <a:r>
              <a:rPr lang="en-US" sz="2900" dirty="0"/>
              <a:t>Assignment: Zoo Photos</a:t>
            </a:r>
          </a:p>
        </p:txBody>
      </p:sp>
      <p:sp>
        <p:nvSpPr>
          <p:cNvPr id="10" name="TextBox 9">
            <a:extLst>
              <a:ext uri="{FF2B5EF4-FFF2-40B4-BE49-F238E27FC236}">
                <a16:creationId xmlns:a16="http://schemas.microsoft.com/office/drawing/2014/main" id="{668B6EC0-5866-890C-734E-F7CBA9D5FF3E}"/>
              </a:ext>
            </a:extLst>
          </p:cNvPr>
          <p:cNvSpPr txBox="1"/>
          <p:nvPr/>
        </p:nvSpPr>
        <p:spPr>
          <a:xfrm>
            <a:off x="6334253" y="2421925"/>
            <a:ext cx="4510216" cy="2585323"/>
          </a:xfrm>
          <a:prstGeom prst="rect">
            <a:avLst/>
          </a:prstGeom>
          <a:noFill/>
        </p:spPr>
        <p:txBody>
          <a:bodyPr wrap="square" rtlCol="0">
            <a:spAutoFit/>
          </a:bodyPr>
          <a:lstStyle/>
          <a:p>
            <a:r>
              <a:rPr lang="en-US" dirty="0"/>
              <a:t>The goal of this photo was to capture a moment of the bear relaxing. He’s leaning against the rock, having a snack. I also like the composition a lot. The leaves taking half of the picture, and the bear on the other half. The colors of the bear and the leaves also contrast well against the neutral rock enclosure. The blurriness of the leaves also help draw the attention to the bear, making him the focal point of the photo</a:t>
            </a:r>
          </a:p>
        </p:txBody>
      </p:sp>
    </p:spTree>
    <p:extLst>
      <p:ext uri="{BB962C8B-B14F-4D97-AF65-F5344CB8AC3E}">
        <p14:creationId xmlns:p14="http://schemas.microsoft.com/office/powerpoint/2010/main" val="1344453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0" name="Footer Placeholder 39">
            <a:extLst>
              <a:ext uri="{FF2B5EF4-FFF2-40B4-BE49-F238E27FC236}">
                <a16:creationId xmlns:a16="http://schemas.microsoft.com/office/drawing/2014/main" id="{0DB0A489-2D8B-4649-B9B6-69A8556DBCB9}"/>
              </a:ext>
            </a:extLst>
          </p:cNvPr>
          <p:cNvSpPr>
            <a:spLocks noGrp="1"/>
          </p:cNvSpPr>
          <p:nvPr>
            <p:ph type="ftr" sz="quarter" idx="11"/>
          </p:nvPr>
        </p:nvSpPr>
        <p:spPr>
          <a:xfrm rot="5400000">
            <a:off x="-1131161" y="1592957"/>
            <a:ext cx="2973522" cy="365125"/>
          </a:xfrm>
        </p:spPr>
        <p:txBody>
          <a:bodyPr/>
          <a:lstStyle/>
          <a:p>
            <a:pPr>
              <a:spcAft>
                <a:spcPts val="600"/>
              </a:spcAft>
            </a:pPr>
            <a:r>
              <a:rPr lang="en-US" dirty="0"/>
              <a:t>Kaitlyn’s Portfolio</a:t>
            </a:r>
          </a:p>
        </p:txBody>
      </p:sp>
      <p:sp>
        <p:nvSpPr>
          <p:cNvPr id="14" name="Date Placeholder 3">
            <a:extLst>
              <a:ext uri="{FF2B5EF4-FFF2-40B4-BE49-F238E27FC236}">
                <a16:creationId xmlns:a16="http://schemas.microsoft.com/office/drawing/2014/main" id="{A4B20435-2D65-4C61-926E-4E9E142D6321}"/>
              </a:ext>
            </a:extLst>
          </p:cNvPr>
          <p:cNvSpPr>
            <a:spLocks noGrp="1"/>
          </p:cNvSpPr>
          <p:nvPr>
            <p:ph type="dt" sz="half" idx="10"/>
          </p:nvPr>
        </p:nvSpPr>
        <p:spPr>
          <a:xfrm rot="5400000">
            <a:off x="10425981" y="4687095"/>
            <a:ext cx="2706690" cy="365125"/>
          </a:xfrm>
        </p:spPr>
        <p:txBody>
          <a:bodyPr/>
          <a:lstStyle/>
          <a:p>
            <a:pPr>
              <a:spcAft>
                <a:spcPts val="600"/>
              </a:spcAft>
            </a:pPr>
            <a:fld id="{E18705FD-6557-4FC5-BC9D-EBAA50AADCFF}" type="datetime1">
              <a:rPr lang="en-US" smtClean="0"/>
              <a:pPr>
                <a:spcAft>
                  <a:spcPts val="600"/>
                </a:spcAft>
              </a:pPr>
              <a:t>12/21/23</a:t>
            </a:fld>
            <a:endParaRPr lang="en-US"/>
          </a:p>
        </p:txBody>
      </p:sp>
      <p:sp>
        <p:nvSpPr>
          <p:cNvPr id="16" name="Slide Number Placeholder 20">
            <a:extLst>
              <a:ext uri="{FF2B5EF4-FFF2-40B4-BE49-F238E27FC236}">
                <a16:creationId xmlns:a16="http://schemas.microsoft.com/office/drawing/2014/main" id="{D17D7EA4-02EF-4F44-AC63-465DB894E157}"/>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9</a:t>
            </a:fld>
            <a:endParaRPr lang="en-US"/>
          </a:p>
        </p:txBody>
      </p:sp>
      <p:pic>
        <p:nvPicPr>
          <p:cNvPr id="5" name="Picture 4" descr="A monkey on a branch&#10;&#10;Description automatically generated">
            <a:extLst>
              <a:ext uri="{FF2B5EF4-FFF2-40B4-BE49-F238E27FC236}">
                <a16:creationId xmlns:a16="http://schemas.microsoft.com/office/drawing/2014/main" id="{28E10A05-EF55-2B23-E84E-D24D3410DD93}"/>
              </a:ext>
            </a:extLst>
          </p:cNvPr>
          <p:cNvPicPr>
            <a:picLocks noChangeAspect="1"/>
          </p:cNvPicPr>
          <p:nvPr/>
        </p:nvPicPr>
        <p:blipFill>
          <a:blip r:embed="rId3"/>
          <a:stretch>
            <a:fillRect/>
          </a:stretch>
        </p:blipFill>
        <p:spPr>
          <a:xfrm>
            <a:off x="5817973" y="2723464"/>
            <a:ext cx="5449329" cy="3632886"/>
          </a:xfrm>
          <a:prstGeom prst="rect">
            <a:avLst/>
          </a:prstGeom>
        </p:spPr>
      </p:pic>
      <p:sp>
        <p:nvSpPr>
          <p:cNvPr id="6" name="TextBox 5">
            <a:extLst>
              <a:ext uri="{FF2B5EF4-FFF2-40B4-BE49-F238E27FC236}">
                <a16:creationId xmlns:a16="http://schemas.microsoft.com/office/drawing/2014/main" id="{7C9EBAC4-EB66-19B4-CFCA-1522B42CA605}"/>
              </a:ext>
            </a:extLst>
          </p:cNvPr>
          <p:cNvSpPr txBox="1"/>
          <p:nvPr/>
        </p:nvSpPr>
        <p:spPr>
          <a:xfrm>
            <a:off x="5817973" y="1775519"/>
            <a:ext cx="4423719" cy="707886"/>
          </a:xfrm>
          <a:prstGeom prst="rect">
            <a:avLst/>
          </a:prstGeom>
          <a:noFill/>
        </p:spPr>
        <p:txBody>
          <a:bodyPr wrap="square" rtlCol="0">
            <a:spAutoFit/>
          </a:bodyPr>
          <a:lstStyle/>
          <a:p>
            <a:r>
              <a:rPr lang="en-US" sz="4000" dirty="0"/>
              <a:t>A Distraction</a:t>
            </a:r>
          </a:p>
        </p:txBody>
      </p:sp>
      <p:sp>
        <p:nvSpPr>
          <p:cNvPr id="7" name="TextBox 6">
            <a:extLst>
              <a:ext uri="{FF2B5EF4-FFF2-40B4-BE49-F238E27FC236}">
                <a16:creationId xmlns:a16="http://schemas.microsoft.com/office/drawing/2014/main" id="{BC801D84-FC21-6F24-767A-736E7D5EBF0F}"/>
              </a:ext>
            </a:extLst>
          </p:cNvPr>
          <p:cNvSpPr txBox="1"/>
          <p:nvPr/>
        </p:nvSpPr>
        <p:spPr>
          <a:xfrm>
            <a:off x="5817973" y="1116880"/>
            <a:ext cx="4302211" cy="538609"/>
          </a:xfrm>
          <a:prstGeom prst="rect">
            <a:avLst/>
          </a:prstGeom>
          <a:noFill/>
        </p:spPr>
        <p:txBody>
          <a:bodyPr wrap="square" rtlCol="0">
            <a:spAutoFit/>
          </a:bodyPr>
          <a:lstStyle/>
          <a:p>
            <a:r>
              <a:rPr lang="en-US" sz="2900" dirty="0"/>
              <a:t>Assignment: Zoo Photos </a:t>
            </a:r>
          </a:p>
        </p:txBody>
      </p:sp>
      <p:sp>
        <p:nvSpPr>
          <p:cNvPr id="9" name="TextBox 8">
            <a:extLst>
              <a:ext uri="{FF2B5EF4-FFF2-40B4-BE49-F238E27FC236}">
                <a16:creationId xmlns:a16="http://schemas.microsoft.com/office/drawing/2014/main" id="{9B989190-B2AD-5B84-2EA9-7496587DB7D1}"/>
              </a:ext>
            </a:extLst>
          </p:cNvPr>
          <p:cNvSpPr txBox="1"/>
          <p:nvPr/>
        </p:nvSpPr>
        <p:spPr>
          <a:xfrm>
            <a:off x="1027992" y="2723464"/>
            <a:ext cx="4300151" cy="1477328"/>
          </a:xfrm>
          <a:prstGeom prst="rect">
            <a:avLst/>
          </a:prstGeom>
          <a:noFill/>
        </p:spPr>
        <p:txBody>
          <a:bodyPr wrap="square" rtlCol="0">
            <a:spAutoFit/>
          </a:bodyPr>
          <a:lstStyle/>
          <a:p>
            <a:pPr algn="r"/>
            <a:r>
              <a:rPr lang="en-US" dirty="0"/>
              <a:t>In this photo, the monkey’s fur contrasts with it’s enclosure which adds the depth and helps draw attention to him. He’s also looking off in the distance, making the photo more interesting. </a:t>
            </a:r>
          </a:p>
        </p:txBody>
      </p:sp>
    </p:spTree>
    <p:extLst>
      <p:ext uri="{BB962C8B-B14F-4D97-AF65-F5344CB8AC3E}">
        <p14:creationId xmlns:p14="http://schemas.microsoft.com/office/powerpoint/2010/main" val="2748011702"/>
      </p:ext>
    </p:extLst>
  </p:cSld>
  <p:clrMapOvr>
    <a:masterClrMapping/>
  </p:clrMapOvr>
</p:sld>
</file>

<file path=ppt/theme/theme1.xml><?xml version="1.0" encoding="utf-8"?>
<a:theme xmlns:a="http://schemas.openxmlformats.org/drawingml/2006/main" name="ArchwayVTI">
  <a:themeElements>
    <a:clrScheme name="AnalogousFromLightSeed_2SEEDS">
      <a:dk1>
        <a:srgbClr val="000000"/>
      </a:dk1>
      <a:lt1>
        <a:srgbClr val="FFFFFF"/>
      </a:lt1>
      <a:dk2>
        <a:srgbClr val="413024"/>
      </a:dk2>
      <a:lt2>
        <a:srgbClr val="E2E5E8"/>
      </a:lt2>
      <a:accent1>
        <a:srgbClr val="EA8942"/>
      </a:accent1>
      <a:accent2>
        <a:srgbClr val="EE6F6E"/>
      </a:accent2>
      <a:accent3>
        <a:srgbClr val="B3A13F"/>
      </a:accent3>
      <a:accent4>
        <a:srgbClr val="38B3B0"/>
      </a:accent4>
      <a:accent5>
        <a:srgbClr val="45A9EA"/>
      </a:accent5>
      <a:accent6>
        <a:srgbClr val="4E6CEB"/>
      </a:accent6>
      <a:hlink>
        <a:srgbClr val="5A86A6"/>
      </a:hlink>
      <a:folHlink>
        <a:srgbClr val="7F7F7F"/>
      </a:folHlink>
    </a:clrScheme>
    <a:fontScheme name="Archway">
      <a:majorFont>
        <a:latin typeface="Felix Titling"/>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wayVTI" id="{309F1D27-9968-4F93-BA7C-3666A757FD2E}" vid="{76D8E8FD-8787-4E56-A14A-C28BF58ABE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502</TotalTime>
  <Words>935</Words>
  <Application>Microsoft Macintosh PowerPoint</Application>
  <PresentationFormat>Widescreen</PresentationFormat>
  <Paragraphs>98</Paragraphs>
  <Slides>17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Felix Titling</vt:lpstr>
      <vt:lpstr>Goudy Old Style</vt:lpstr>
      <vt:lpstr>ArchwayVTI</vt:lpstr>
      <vt:lpstr>Kaitlyn Rainford’s Portfolio</vt:lpstr>
      <vt:lpstr>Introduction</vt:lpstr>
      <vt:lpstr>PowerPoint Presentation</vt:lpstr>
      <vt:lpstr>PowerPoint Presentation</vt:lpstr>
      <vt:lpstr>Beautiful Birch Assignment: Up Close and Detail Landscape Photos</vt:lpstr>
      <vt:lpstr>Choice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Kaitlyn Rainford’s Portfolio</dc:title>
  <dc:creator>Kaitlyn Sue Rainford</dc:creator>
  <cp:lastModifiedBy>Kaitlyn Sue Rainford</cp:lastModifiedBy>
  <cp:revision>1</cp:revision>
  <dcterms:created xsi:type="dcterms:W3CDTF">2023-12-21T17:43:19Z</dcterms:created>
  <dcterms:modified xsi:type="dcterms:W3CDTF">2023-12-22T02:05:24Z</dcterms:modified>
</cp:coreProperties>
</file>